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Lst>
  <p:notesMasterIdLst>
    <p:notesMasterId r:id="rId11"/>
  </p:notesMasterIdLst>
  <p:sldIdLst>
    <p:sldId id="257" r:id="rId3"/>
    <p:sldId id="393" r:id="rId4"/>
    <p:sldId id="431" r:id="rId5"/>
    <p:sldId id="439" r:id="rId6"/>
    <p:sldId id="425" r:id="rId7"/>
    <p:sldId id="436" r:id="rId8"/>
    <p:sldId id="437" r:id="rId9"/>
    <p:sldId id="43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8EF0AD9-3185-D897-DA55-8928AF422616}" v="379" dt="2025-03-31T17:36:52.822"/>
    <p1510:client id="{23389E37-F5BB-AF4B-AF5E-CD5F63040AB6}" v="641" dt="2025-03-31T21:46:35.015"/>
    <p1510:client id="{7BE53BD2-1877-4013-CC00-B3F6EE76E375}" v="45" dt="2025-03-31T19:22:07.045"/>
    <p1510:client id="{AE9EF703-ED8A-C468-E641-5B1DA2724A9D}" v="114" dt="2025-03-31T21:39:10.514"/>
    <p1510:client id="{B5A27834-4BF4-A0C6-D9E6-6857D5D9B566}" v="139" dt="2025-03-31T21:31:44.506"/>
    <p1510:client id="{CEB9A98D-22D3-C022-9838-39CD423E5B5B}" v="213" dt="2025-03-30T22:04:15.91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37"/>
    <p:restoredTop sz="94643"/>
  </p:normalViewPr>
  <p:slideViewPr>
    <p:cSldViewPr snapToGrid="0">
      <p:cViewPr varScale="1">
        <p:scale>
          <a:sx n="115" d="100"/>
          <a:sy n="115" d="100"/>
        </p:scale>
        <p:origin x="7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Master" Target="slideMasters/slideMaster2.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uudra Patel" userId="S::rpatel343@student.gsu.edu::c71c0789-337b-466e-b62d-794630b8519d" providerId="AD" clId="Web-{887E40C4-F31E-610B-FCAE-00B48DE02B5F}"/>
    <pc:docChg chg="modSld">
      <pc:chgData name="Ruudra Patel" userId="S::rpatel343@student.gsu.edu::c71c0789-337b-466e-b62d-794630b8519d" providerId="AD" clId="Web-{887E40C4-F31E-610B-FCAE-00B48DE02B5F}" dt="2025-03-03T14:50:50.055" v="11" actId="1076"/>
      <pc:docMkLst>
        <pc:docMk/>
      </pc:docMkLst>
      <pc:sldChg chg="addSp modSp">
        <pc:chgData name="Ruudra Patel" userId="S::rpatel343@student.gsu.edu::c71c0789-337b-466e-b62d-794630b8519d" providerId="AD" clId="Web-{887E40C4-F31E-610B-FCAE-00B48DE02B5F}" dt="2025-03-03T14:50:50.055" v="11" actId="1076"/>
        <pc:sldMkLst>
          <pc:docMk/>
          <pc:sldMk cId="294740137" sldId="257"/>
        </pc:sldMkLst>
      </pc:sldChg>
      <pc:sldChg chg="modSp">
        <pc:chgData name="Ruudra Patel" userId="S::rpatel343@student.gsu.edu::c71c0789-337b-466e-b62d-794630b8519d" providerId="AD" clId="Web-{887E40C4-F31E-610B-FCAE-00B48DE02B5F}" dt="2025-03-03T14:27:57.931" v="0"/>
        <pc:sldMkLst>
          <pc:docMk/>
          <pc:sldMk cId="1280116343" sldId="425"/>
        </pc:sldMkLst>
        <pc:picChg chg="mod">
          <ac:chgData name="Ruudra Patel" userId="S::rpatel343@student.gsu.edu::c71c0789-337b-466e-b62d-794630b8519d" providerId="AD" clId="Web-{887E40C4-F31E-610B-FCAE-00B48DE02B5F}" dt="2025-03-03T14:27:57.931" v="0"/>
          <ac:picMkLst>
            <pc:docMk/>
            <pc:sldMk cId="1280116343" sldId="425"/>
            <ac:picMk id="12" creationId="{A447D5DE-D030-9CAD-0FD3-C1E6988EDAC2}"/>
          </ac:picMkLst>
        </pc:picChg>
      </pc:sldChg>
      <pc:sldChg chg="modSp">
        <pc:chgData name="Ruudra Patel" userId="S::rpatel343@student.gsu.edu::c71c0789-337b-466e-b62d-794630b8519d" providerId="AD" clId="Web-{887E40C4-F31E-610B-FCAE-00B48DE02B5F}" dt="2025-03-03T14:47:58.424" v="4" actId="14100"/>
        <pc:sldMkLst>
          <pc:docMk/>
          <pc:sldMk cId="1789891331" sldId="435"/>
        </pc:sldMkLst>
        <pc:spChg chg="mod">
          <ac:chgData name="Ruudra Patel" userId="S::rpatel343@student.gsu.edu::c71c0789-337b-466e-b62d-794630b8519d" providerId="AD" clId="Web-{887E40C4-F31E-610B-FCAE-00B48DE02B5F}" dt="2025-03-03T14:47:58.424" v="4" actId="14100"/>
          <ac:spMkLst>
            <pc:docMk/>
            <pc:sldMk cId="1789891331" sldId="435"/>
            <ac:spMk id="8" creationId="{BBAAE5D4-DE66-3356-8997-AC90E6FC6BEF}"/>
          </ac:spMkLst>
        </pc:spChg>
      </pc:sldChg>
      <pc:sldChg chg="modSp">
        <pc:chgData name="Ruudra Patel" userId="S::rpatel343@student.gsu.edu::c71c0789-337b-466e-b62d-794630b8519d" providerId="AD" clId="Web-{887E40C4-F31E-610B-FCAE-00B48DE02B5F}" dt="2025-03-03T14:45:44.217" v="1" actId="20577"/>
        <pc:sldMkLst>
          <pc:docMk/>
          <pc:sldMk cId="4273773367" sldId="440"/>
        </pc:sldMkLst>
        <pc:spChg chg="mod">
          <ac:chgData name="Ruudra Patel" userId="S::rpatel343@student.gsu.edu::c71c0789-337b-466e-b62d-794630b8519d" providerId="AD" clId="Web-{887E40C4-F31E-610B-FCAE-00B48DE02B5F}" dt="2025-03-03T14:45:44.217" v="1" actId="20577"/>
          <ac:spMkLst>
            <pc:docMk/>
            <pc:sldMk cId="4273773367" sldId="440"/>
            <ac:spMk id="3" creationId="{36445C16-2D59-D3C1-8A23-D3AABF6EE8AF}"/>
          </ac:spMkLst>
        </pc:spChg>
      </pc:sldChg>
    </pc:docChg>
  </pc:docChgLst>
  <pc:docChgLst>
    <pc:chgData name="Mahitha Borra" userId="S::sborra2@student.gsu.edu::fe8f6700-4733-4cfa-8fc4-100757a70552" providerId="AD" clId="Web-{7BE53BD2-1877-4013-CC00-B3F6EE76E375}"/>
    <pc:docChg chg="modSld">
      <pc:chgData name="Mahitha Borra" userId="S::sborra2@student.gsu.edu::fe8f6700-4733-4cfa-8fc4-100757a70552" providerId="AD" clId="Web-{7BE53BD2-1877-4013-CC00-B3F6EE76E375}" dt="2025-03-31T19:22:07.045" v="43"/>
      <pc:docMkLst>
        <pc:docMk/>
      </pc:docMkLst>
      <pc:sldChg chg="modSp">
        <pc:chgData name="Mahitha Borra" userId="S::sborra2@student.gsu.edu::fe8f6700-4733-4cfa-8fc4-100757a70552" providerId="AD" clId="Web-{7BE53BD2-1877-4013-CC00-B3F6EE76E375}" dt="2025-03-31T17:25:31.808" v="8" actId="20577"/>
        <pc:sldMkLst>
          <pc:docMk/>
          <pc:sldMk cId="294740137" sldId="257"/>
        </pc:sldMkLst>
        <pc:spChg chg="mod">
          <ac:chgData name="Mahitha Borra" userId="S::sborra2@student.gsu.edu::fe8f6700-4733-4cfa-8fc4-100757a70552" providerId="AD" clId="Web-{7BE53BD2-1877-4013-CC00-B3F6EE76E375}" dt="2025-03-31T17:25:31.808" v="8" actId="20577"/>
          <ac:spMkLst>
            <pc:docMk/>
            <pc:sldMk cId="294740137" sldId="257"/>
            <ac:spMk id="2" creationId="{00000000-0000-0000-0000-000000000000}"/>
          </ac:spMkLst>
        </pc:spChg>
      </pc:sldChg>
      <pc:sldChg chg="addSp delSp modSp">
        <pc:chgData name="Mahitha Borra" userId="S::sborra2@student.gsu.edu::fe8f6700-4733-4cfa-8fc4-100757a70552" providerId="AD" clId="Web-{7BE53BD2-1877-4013-CC00-B3F6EE76E375}" dt="2025-03-31T19:22:07.045" v="43"/>
        <pc:sldMkLst>
          <pc:docMk/>
          <pc:sldMk cId="1280116343" sldId="425"/>
        </pc:sldMkLst>
        <pc:picChg chg="mod">
          <ac:chgData name="Mahitha Borra" userId="S::sborra2@student.gsu.edu::fe8f6700-4733-4cfa-8fc4-100757a70552" providerId="AD" clId="Web-{7BE53BD2-1877-4013-CC00-B3F6EE76E375}" dt="2025-03-31T17:25:46.762" v="13" actId="1076"/>
          <ac:picMkLst>
            <pc:docMk/>
            <pc:sldMk cId="1280116343" sldId="425"/>
            <ac:picMk id="3" creationId="{3064843E-0381-A19B-3DD5-1D4B8969A36B}"/>
          </ac:picMkLst>
        </pc:picChg>
        <pc:picChg chg="add del mod">
          <ac:chgData name="Mahitha Borra" userId="S::sborra2@student.gsu.edu::fe8f6700-4733-4cfa-8fc4-100757a70552" providerId="AD" clId="Web-{7BE53BD2-1877-4013-CC00-B3F6EE76E375}" dt="2025-03-31T17:25:59.497" v="15"/>
          <ac:picMkLst>
            <pc:docMk/>
            <pc:sldMk cId="1280116343" sldId="425"/>
            <ac:picMk id="4" creationId="{EAE9730F-6D43-52A1-E8DA-D26B20FD130B}"/>
          </ac:picMkLst>
        </pc:picChg>
        <pc:picChg chg="add mod">
          <ac:chgData name="Mahitha Borra" userId="S::sborra2@student.gsu.edu::fe8f6700-4733-4cfa-8fc4-100757a70552" providerId="AD" clId="Web-{7BE53BD2-1877-4013-CC00-B3F6EE76E375}" dt="2025-03-31T17:26:12.841" v="19" actId="1076"/>
          <ac:picMkLst>
            <pc:docMk/>
            <pc:sldMk cId="1280116343" sldId="425"/>
            <ac:picMk id="5" creationId="{7CE85930-F00D-E74A-68AC-4CF178DCB7B4}"/>
          </ac:picMkLst>
        </pc:picChg>
        <pc:picChg chg="add del mod">
          <ac:chgData name="Mahitha Borra" userId="S::sborra2@student.gsu.edu::fe8f6700-4733-4cfa-8fc4-100757a70552" providerId="AD" clId="Web-{7BE53BD2-1877-4013-CC00-B3F6EE76E375}" dt="2025-03-31T17:26:44.701" v="21"/>
          <ac:picMkLst>
            <pc:docMk/>
            <pc:sldMk cId="1280116343" sldId="425"/>
            <ac:picMk id="6" creationId="{E2B2226F-3088-2269-38C3-FA82C152E897}"/>
          </ac:picMkLst>
        </pc:picChg>
        <pc:picChg chg="add del mod">
          <ac:chgData name="Mahitha Borra" userId="S::sborra2@student.gsu.edu::fe8f6700-4733-4cfa-8fc4-100757a70552" providerId="AD" clId="Web-{7BE53BD2-1877-4013-CC00-B3F6EE76E375}" dt="2025-03-31T17:26:55.217" v="23"/>
          <ac:picMkLst>
            <pc:docMk/>
            <pc:sldMk cId="1280116343" sldId="425"/>
            <ac:picMk id="7" creationId="{F580F900-BE4E-F43C-2DD5-1E1BAE487B4D}"/>
          </ac:picMkLst>
        </pc:picChg>
        <pc:picChg chg="add mod modCrop">
          <ac:chgData name="Mahitha Borra" userId="S::sborra2@student.gsu.edu::fe8f6700-4733-4cfa-8fc4-100757a70552" providerId="AD" clId="Web-{7BE53BD2-1877-4013-CC00-B3F6EE76E375}" dt="2025-03-31T17:28:18.548" v="42" actId="1076"/>
          <ac:picMkLst>
            <pc:docMk/>
            <pc:sldMk cId="1280116343" sldId="425"/>
            <ac:picMk id="8" creationId="{36199881-094D-1844-3DE1-E2FBA68496F5}"/>
          </ac:picMkLst>
        </pc:picChg>
        <pc:picChg chg="add del mod">
          <ac:chgData name="Mahitha Borra" userId="S::sborra2@student.gsu.edu::fe8f6700-4733-4cfa-8fc4-100757a70552" providerId="AD" clId="Web-{7BE53BD2-1877-4013-CC00-B3F6EE76E375}" dt="2025-03-31T17:27:31.890" v="29"/>
          <ac:picMkLst>
            <pc:docMk/>
            <pc:sldMk cId="1280116343" sldId="425"/>
            <ac:picMk id="9" creationId="{C3D7EDB5-E8C8-60B9-F9E5-65933531D325}"/>
          </ac:picMkLst>
        </pc:picChg>
        <pc:picChg chg="mod">
          <ac:chgData name="Mahitha Borra" userId="S::sborra2@student.gsu.edu::fe8f6700-4733-4cfa-8fc4-100757a70552" providerId="AD" clId="Web-{7BE53BD2-1877-4013-CC00-B3F6EE76E375}" dt="2025-03-31T17:25:44.012" v="10" actId="1076"/>
          <ac:picMkLst>
            <pc:docMk/>
            <pc:sldMk cId="1280116343" sldId="425"/>
            <ac:picMk id="10" creationId="{679FCB62-004A-0A42-DB7F-8A70717D01A7}"/>
          </ac:picMkLst>
        </pc:picChg>
        <pc:picChg chg="add mod">
          <ac:chgData name="Mahitha Borra" userId="S::sborra2@student.gsu.edu::fe8f6700-4733-4cfa-8fc4-100757a70552" providerId="AD" clId="Web-{7BE53BD2-1877-4013-CC00-B3F6EE76E375}" dt="2025-03-31T17:28:04.095" v="37" actId="1076"/>
          <ac:picMkLst>
            <pc:docMk/>
            <pc:sldMk cId="1280116343" sldId="425"/>
            <ac:picMk id="11" creationId="{D1232425-50A8-57AA-BE08-44E971DEC8A4}"/>
          </ac:picMkLst>
        </pc:picChg>
        <pc:picChg chg="del mod">
          <ac:chgData name="Mahitha Borra" userId="S::sborra2@student.gsu.edu::fe8f6700-4733-4cfa-8fc4-100757a70552" providerId="AD" clId="Web-{7BE53BD2-1877-4013-CC00-B3F6EE76E375}" dt="2025-03-31T19:22:07.045" v="43"/>
          <ac:picMkLst>
            <pc:docMk/>
            <pc:sldMk cId="1280116343" sldId="425"/>
            <ac:picMk id="13" creationId="{7639A0F9-F48A-DF99-1EC8-46D2FF2E39FC}"/>
          </ac:picMkLst>
        </pc:picChg>
        <pc:picChg chg="mod">
          <ac:chgData name="Mahitha Borra" userId="S::sborra2@student.gsu.edu::fe8f6700-4733-4cfa-8fc4-100757a70552" providerId="AD" clId="Web-{7BE53BD2-1877-4013-CC00-B3F6EE76E375}" dt="2025-03-31T17:25:44.793" v="11" actId="1076"/>
          <ac:picMkLst>
            <pc:docMk/>
            <pc:sldMk cId="1280116343" sldId="425"/>
            <ac:picMk id="14" creationId="{D87B5917-9C93-417D-9859-46913C978423}"/>
          </ac:picMkLst>
        </pc:picChg>
        <pc:picChg chg="mod">
          <ac:chgData name="Mahitha Borra" userId="S::sborra2@student.gsu.edu::fe8f6700-4733-4cfa-8fc4-100757a70552" providerId="AD" clId="Web-{7BE53BD2-1877-4013-CC00-B3F6EE76E375}" dt="2025-03-31T17:25:43.496" v="9" actId="1076"/>
          <ac:picMkLst>
            <pc:docMk/>
            <pc:sldMk cId="1280116343" sldId="425"/>
            <ac:picMk id="15" creationId="{0F7273D3-F130-853A-D7DF-582B4BFFEC3F}"/>
          </ac:picMkLst>
        </pc:picChg>
      </pc:sldChg>
    </pc:docChg>
  </pc:docChgLst>
  <pc:docChgLst>
    <pc:chgData name="Mahitha Borra" userId="S::sborra2@student.gsu.edu::fe8f6700-4733-4cfa-8fc4-100757a70552" providerId="AD" clId="Web-{CEB9A98D-22D3-C022-9838-39CD423E5B5B}"/>
    <pc:docChg chg="addSld delSld modSld sldOrd">
      <pc:chgData name="Mahitha Borra" userId="S::sborra2@student.gsu.edu::fe8f6700-4733-4cfa-8fc4-100757a70552" providerId="AD" clId="Web-{CEB9A98D-22D3-C022-9838-39CD423E5B5B}" dt="2025-03-30T22:04:15.919" v="177" actId="1076"/>
      <pc:docMkLst>
        <pc:docMk/>
      </pc:docMkLst>
      <pc:sldChg chg="del ord">
        <pc:chgData name="Mahitha Borra" userId="S::sborra2@student.gsu.edu::fe8f6700-4733-4cfa-8fc4-100757a70552" providerId="AD" clId="Web-{CEB9A98D-22D3-C022-9838-39CD423E5B5B}" dt="2025-03-30T21:52:56.321" v="79"/>
        <pc:sldMkLst>
          <pc:docMk/>
          <pc:sldMk cId="2517968878" sldId="349"/>
        </pc:sldMkLst>
      </pc:sldChg>
      <pc:sldChg chg="addSp delSp modSp">
        <pc:chgData name="Mahitha Borra" userId="S::sborra2@student.gsu.edu::fe8f6700-4733-4cfa-8fc4-100757a70552" providerId="AD" clId="Web-{CEB9A98D-22D3-C022-9838-39CD423E5B5B}" dt="2025-03-30T22:04:15.919" v="177" actId="1076"/>
        <pc:sldMkLst>
          <pc:docMk/>
          <pc:sldMk cId="1280116343" sldId="425"/>
        </pc:sldMkLst>
        <pc:spChg chg="mod">
          <ac:chgData name="Mahitha Borra" userId="S::sborra2@student.gsu.edu::fe8f6700-4733-4cfa-8fc4-100757a70552" providerId="AD" clId="Web-{CEB9A98D-22D3-C022-9838-39CD423E5B5B}" dt="2025-03-30T21:53:02.227" v="80" actId="20577"/>
          <ac:spMkLst>
            <pc:docMk/>
            <pc:sldMk cId="1280116343" sldId="425"/>
            <ac:spMk id="2" creationId="{0515DEC7-2051-790A-AD5D-F93D4CEE4B12}"/>
          </ac:spMkLst>
        </pc:spChg>
        <pc:picChg chg="add mod">
          <ac:chgData name="Mahitha Borra" userId="S::sborra2@student.gsu.edu::fe8f6700-4733-4cfa-8fc4-100757a70552" providerId="AD" clId="Web-{CEB9A98D-22D3-C022-9838-39CD423E5B5B}" dt="2025-03-30T22:04:15.919" v="177" actId="1076"/>
          <ac:picMkLst>
            <pc:docMk/>
            <pc:sldMk cId="1280116343" sldId="425"/>
            <ac:picMk id="3" creationId="{3064843E-0381-A19B-3DD5-1D4B8969A36B}"/>
          </ac:picMkLst>
        </pc:picChg>
        <pc:picChg chg="del mod">
          <ac:chgData name="Mahitha Borra" userId="S::sborra2@student.gsu.edu::fe8f6700-4733-4cfa-8fc4-100757a70552" providerId="AD" clId="Web-{CEB9A98D-22D3-C022-9838-39CD423E5B5B}" dt="2025-03-30T22:04:11.168" v="172"/>
          <ac:picMkLst>
            <pc:docMk/>
            <pc:sldMk cId="1280116343" sldId="425"/>
            <ac:picMk id="4" creationId="{DA1C61A8-5F12-CB58-FFC3-6283139A2271}"/>
          </ac:picMkLst>
        </pc:picChg>
        <pc:picChg chg="del">
          <ac:chgData name="Mahitha Borra" userId="S::sborra2@student.gsu.edu::fe8f6700-4733-4cfa-8fc4-100757a70552" providerId="AD" clId="Web-{CEB9A98D-22D3-C022-9838-39CD423E5B5B}" dt="2025-03-30T22:00:18.630" v="107"/>
          <ac:picMkLst>
            <pc:docMk/>
            <pc:sldMk cId="1280116343" sldId="425"/>
            <ac:picMk id="5" creationId="{24B39FAB-2654-0CB6-6244-1A104E75C0B3}"/>
          </ac:picMkLst>
        </pc:picChg>
        <pc:picChg chg="del">
          <ac:chgData name="Mahitha Borra" userId="S::sborra2@student.gsu.edu::fe8f6700-4733-4cfa-8fc4-100757a70552" providerId="AD" clId="Web-{CEB9A98D-22D3-C022-9838-39CD423E5B5B}" dt="2025-03-30T22:00:24.099" v="110"/>
          <ac:picMkLst>
            <pc:docMk/>
            <pc:sldMk cId="1280116343" sldId="425"/>
            <ac:picMk id="6" creationId="{CFF4786B-DBE1-0F55-A4BA-13B8E38D78AD}"/>
          </ac:picMkLst>
        </pc:picChg>
        <pc:picChg chg="del">
          <ac:chgData name="Mahitha Borra" userId="S::sborra2@student.gsu.edu::fe8f6700-4733-4cfa-8fc4-100757a70552" providerId="AD" clId="Web-{CEB9A98D-22D3-C022-9838-39CD423E5B5B}" dt="2025-03-30T22:00:23.068" v="109"/>
          <ac:picMkLst>
            <pc:docMk/>
            <pc:sldMk cId="1280116343" sldId="425"/>
            <ac:picMk id="7" creationId="{F7ACC7FF-7EE4-A49D-8F8F-14E8ADFF51BC}"/>
          </ac:picMkLst>
        </pc:picChg>
        <pc:picChg chg="del">
          <ac:chgData name="Mahitha Borra" userId="S::sborra2@student.gsu.edu::fe8f6700-4733-4cfa-8fc4-100757a70552" providerId="AD" clId="Web-{CEB9A98D-22D3-C022-9838-39CD423E5B5B}" dt="2025-03-30T21:57:43.860" v="102"/>
          <ac:picMkLst>
            <pc:docMk/>
            <pc:sldMk cId="1280116343" sldId="425"/>
            <ac:picMk id="8" creationId="{862366CF-08F0-4B91-0612-F5EC7DBBBD1F}"/>
          </ac:picMkLst>
        </pc:picChg>
        <pc:picChg chg="del">
          <ac:chgData name="Mahitha Borra" userId="S::sborra2@student.gsu.edu::fe8f6700-4733-4cfa-8fc4-100757a70552" providerId="AD" clId="Web-{CEB9A98D-22D3-C022-9838-39CD423E5B5B}" dt="2025-03-30T21:57:45.110" v="103"/>
          <ac:picMkLst>
            <pc:docMk/>
            <pc:sldMk cId="1280116343" sldId="425"/>
            <ac:picMk id="9" creationId="{04AAF931-D273-F078-6613-A1458E283F78}"/>
          </ac:picMkLst>
        </pc:picChg>
        <pc:picChg chg="add mod modCrop">
          <ac:chgData name="Mahitha Borra" userId="S::sborra2@student.gsu.edu::fe8f6700-4733-4cfa-8fc4-100757a70552" providerId="AD" clId="Web-{CEB9A98D-22D3-C022-9838-39CD423E5B5B}" dt="2025-03-30T22:04:14.622" v="175" actId="1076"/>
          <ac:picMkLst>
            <pc:docMk/>
            <pc:sldMk cId="1280116343" sldId="425"/>
            <ac:picMk id="10" creationId="{679FCB62-004A-0A42-DB7F-8A70717D01A7}"/>
          </ac:picMkLst>
        </pc:picChg>
        <pc:picChg chg="add del mod">
          <ac:chgData name="Mahitha Borra" userId="S::sborra2@student.gsu.edu::fe8f6700-4733-4cfa-8fc4-100757a70552" providerId="AD" clId="Web-{CEB9A98D-22D3-C022-9838-39CD423E5B5B}" dt="2025-03-30T22:01:09.757" v="117"/>
          <ac:picMkLst>
            <pc:docMk/>
            <pc:sldMk cId="1280116343" sldId="425"/>
            <ac:picMk id="11" creationId="{3E4A9FC6-9228-FF7F-3153-BEB36828F210}"/>
          </ac:picMkLst>
        </pc:picChg>
        <pc:picChg chg="del">
          <ac:chgData name="Mahitha Borra" userId="S::sborra2@student.gsu.edu::fe8f6700-4733-4cfa-8fc4-100757a70552" providerId="AD" clId="Web-{CEB9A98D-22D3-C022-9838-39CD423E5B5B}" dt="2025-03-30T21:57:47.673" v="104"/>
          <ac:picMkLst>
            <pc:docMk/>
            <pc:sldMk cId="1280116343" sldId="425"/>
            <ac:picMk id="12" creationId="{A447D5DE-D030-9CAD-0FD3-C1E6988EDAC2}"/>
          </ac:picMkLst>
        </pc:picChg>
        <pc:picChg chg="add mod">
          <ac:chgData name="Mahitha Borra" userId="S::sborra2@student.gsu.edu::fe8f6700-4733-4cfa-8fc4-100757a70552" providerId="AD" clId="Web-{CEB9A98D-22D3-C022-9838-39CD423E5B5B}" dt="2025-03-30T22:04:12.965" v="174" actId="1076"/>
          <ac:picMkLst>
            <pc:docMk/>
            <pc:sldMk cId="1280116343" sldId="425"/>
            <ac:picMk id="13" creationId="{7639A0F9-F48A-DF99-1EC8-46D2FF2E39FC}"/>
          </ac:picMkLst>
        </pc:picChg>
        <pc:picChg chg="add mod modCrop">
          <ac:chgData name="Mahitha Borra" userId="S::sborra2@student.gsu.edu::fe8f6700-4733-4cfa-8fc4-100757a70552" providerId="AD" clId="Web-{CEB9A98D-22D3-C022-9838-39CD423E5B5B}" dt="2025-03-30T22:04:15.215" v="176" actId="1076"/>
          <ac:picMkLst>
            <pc:docMk/>
            <pc:sldMk cId="1280116343" sldId="425"/>
            <ac:picMk id="14" creationId="{D87B5917-9C93-417D-9859-46913C978423}"/>
          </ac:picMkLst>
        </pc:picChg>
        <pc:picChg chg="add mod modCrop">
          <ac:chgData name="Mahitha Borra" userId="S::sborra2@student.gsu.edu::fe8f6700-4733-4cfa-8fc4-100757a70552" providerId="AD" clId="Web-{CEB9A98D-22D3-C022-9838-39CD423E5B5B}" dt="2025-03-30T22:03:59.809" v="163" actId="1076"/>
          <ac:picMkLst>
            <pc:docMk/>
            <pc:sldMk cId="1280116343" sldId="425"/>
            <ac:picMk id="15" creationId="{0F7273D3-F130-853A-D7DF-582B4BFFEC3F}"/>
          </ac:picMkLst>
        </pc:picChg>
        <pc:picChg chg="mod">
          <ac:chgData name="Mahitha Borra" userId="S::sborra2@student.gsu.edu::fe8f6700-4733-4cfa-8fc4-100757a70552" providerId="AD" clId="Web-{CEB9A98D-22D3-C022-9838-39CD423E5B5B}" dt="2025-03-30T22:03:33.636" v="147" actId="1076"/>
          <ac:picMkLst>
            <pc:docMk/>
            <pc:sldMk cId="1280116343" sldId="425"/>
            <ac:picMk id="1032" creationId="{B1EC059E-034E-2555-72C7-6B062F576746}"/>
          </ac:picMkLst>
        </pc:picChg>
        <pc:picChg chg="del">
          <ac:chgData name="Mahitha Borra" userId="S::sborra2@student.gsu.edu::fe8f6700-4733-4cfa-8fc4-100757a70552" providerId="AD" clId="Web-{CEB9A98D-22D3-C022-9838-39CD423E5B5B}" dt="2025-03-30T22:00:24.959" v="111"/>
          <ac:picMkLst>
            <pc:docMk/>
            <pc:sldMk cId="1280116343" sldId="425"/>
            <ac:picMk id="1036" creationId="{EF8DECB7-1BFA-19DD-B04F-DDAE04D7A51D}"/>
          </ac:picMkLst>
        </pc:picChg>
      </pc:sldChg>
      <pc:sldChg chg="del">
        <pc:chgData name="Mahitha Borra" userId="S::sborra2@student.gsu.edu::fe8f6700-4733-4cfa-8fc4-100757a70552" providerId="AD" clId="Web-{CEB9A98D-22D3-C022-9838-39CD423E5B5B}" dt="2025-03-30T21:52:19.023" v="23"/>
        <pc:sldMkLst>
          <pc:docMk/>
          <pc:sldMk cId="3431520961" sldId="429"/>
        </pc:sldMkLst>
      </pc:sldChg>
      <pc:sldChg chg="addSp delSp modSp">
        <pc:chgData name="Mahitha Borra" userId="S::sborra2@student.gsu.edu::fe8f6700-4733-4cfa-8fc4-100757a70552" providerId="AD" clId="Web-{CEB9A98D-22D3-C022-9838-39CD423E5B5B}" dt="2025-03-30T21:52:32.273" v="50" actId="20577"/>
        <pc:sldMkLst>
          <pc:docMk/>
          <pc:sldMk cId="2481427854" sldId="431"/>
        </pc:sldMkLst>
        <pc:spChg chg="mod">
          <ac:chgData name="Mahitha Borra" userId="S::sborra2@student.gsu.edu::fe8f6700-4733-4cfa-8fc4-100757a70552" providerId="AD" clId="Web-{CEB9A98D-22D3-C022-9838-39CD423E5B5B}" dt="2025-03-30T21:52:32.273" v="50" actId="20577"/>
          <ac:spMkLst>
            <pc:docMk/>
            <pc:sldMk cId="2481427854" sldId="431"/>
            <ac:spMk id="2" creationId="{180B0690-D99F-F1B6-3A05-80FCA8677B2B}"/>
          </ac:spMkLst>
        </pc:spChg>
        <pc:spChg chg="del mod">
          <ac:chgData name="Mahitha Borra" userId="S::sborra2@student.gsu.edu::fe8f6700-4733-4cfa-8fc4-100757a70552" providerId="AD" clId="Web-{CEB9A98D-22D3-C022-9838-39CD423E5B5B}" dt="2025-03-30T21:51:31.256" v="2"/>
          <ac:spMkLst>
            <pc:docMk/>
            <pc:sldMk cId="2481427854" sldId="431"/>
            <ac:spMk id="3" creationId="{88E4F759-B49C-838B-51C8-4DB784DA8449}"/>
          </ac:spMkLst>
        </pc:spChg>
        <pc:spChg chg="add mod">
          <ac:chgData name="Mahitha Borra" userId="S::sborra2@student.gsu.edu::fe8f6700-4733-4cfa-8fc4-100757a70552" providerId="AD" clId="Web-{CEB9A98D-22D3-C022-9838-39CD423E5B5B}" dt="2025-03-30T21:51:31.256" v="2"/>
          <ac:spMkLst>
            <pc:docMk/>
            <pc:sldMk cId="2481427854" sldId="431"/>
            <ac:spMk id="6" creationId="{D7F7669E-F5E2-F355-7B79-7392D12047F2}"/>
          </ac:spMkLst>
        </pc:spChg>
        <pc:picChg chg="del">
          <ac:chgData name="Mahitha Borra" userId="S::sborra2@student.gsu.edu::fe8f6700-4733-4cfa-8fc4-100757a70552" providerId="AD" clId="Web-{CEB9A98D-22D3-C022-9838-39CD423E5B5B}" dt="2025-03-30T21:51:31.631" v="3"/>
          <ac:picMkLst>
            <pc:docMk/>
            <pc:sldMk cId="2481427854" sldId="431"/>
            <ac:picMk id="4" creationId="{63F5E815-1ECA-B5A5-1A3F-6839338CCD62}"/>
          </ac:picMkLst>
        </pc:picChg>
      </pc:sldChg>
      <pc:sldChg chg="delSp modSp">
        <pc:chgData name="Mahitha Borra" userId="S::sborra2@student.gsu.edu::fe8f6700-4733-4cfa-8fc4-100757a70552" providerId="AD" clId="Web-{CEB9A98D-22D3-C022-9838-39CD423E5B5B}" dt="2025-03-30T21:52:48.149" v="75" actId="20577"/>
        <pc:sldMkLst>
          <pc:docMk/>
          <pc:sldMk cId="1789891331" sldId="435"/>
        </pc:sldMkLst>
        <pc:spChg chg="mod">
          <ac:chgData name="Mahitha Borra" userId="S::sborra2@student.gsu.edu::fe8f6700-4733-4cfa-8fc4-100757a70552" providerId="AD" clId="Web-{CEB9A98D-22D3-C022-9838-39CD423E5B5B}" dt="2025-03-30T21:52:48.149" v="75" actId="20577"/>
          <ac:spMkLst>
            <pc:docMk/>
            <pc:sldMk cId="1789891331" sldId="435"/>
            <ac:spMk id="2" creationId="{7B651B0D-6FC7-02B6-3392-64206A44831B}"/>
          </ac:spMkLst>
        </pc:spChg>
        <pc:spChg chg="del">
          <ac:chgData name="Mahitha Borra" userId="S::sborra2@student.gsu.edu::fe8f6700-4733-4cfa-8fc4-100757a70552" providerId="AD" clId="Web-{CEB9A98D-22D3-C022-9838-39CD423E5B5B}" dt="2025-03-30T21:51:36.225" v="5"/>
          <ac:spMkLst>
            <pc:docMk/>
            <pc:sldMk cId="1789891331" sldId="435"/>
            <ac:spMk id="8" creationId="{BBAAE5D4-DE66-3356-8997-AC90E6FC6BEF}"/>
          </ac:spMkLst>
        </pc:spChg>
        <pc:picChg chg="del">
          <ac:chgData name="Mahitha Borra" userId="S::sborra2@student.gsu.edu::fe8f6700-4733-4cfa-8fc4-100757a70552" providerId="AD" clId="Web-{CEB9A98D-22D3-C022-9838-39CD423E5B5B}" dt="2025-03-30T21:51:35.022" v="4"/>
          <ac:picMkLst>
            <pc:docMk/>
            <pc:sldMk cId="1789891331" sldId="435"/>
            <ac:picMk id="3076" creationId="{2DA1B221-AC9A-F8B0-786E-7F47BA993E64}"/>
          </ac:picMkLst>
        </pc:picChg>
      </pc:sldChg>
      <pc:sldChg chg="add del replId">
        <pc:chgData name="Mahitha Borra" userId="S::sborra2@student.gsu.edu::fe8f6700-4733-4cfa-8fc4-100757a70552" providerId="AD" clId="Web-{CEB9A98D-22D3-C022-9838-39CD423E5B5B}" dt="2025-03-30T21:53:10.743" v="82"/>
        <pc:sldMkLst>
          <pc:docMk/>
          <pc:sldMk cId="2945818432" sldId="436"/>
        </pc:sldMkLst>
      </pc:sldChg>
      <pc:sldChg chg="modSp add ord replId">
        <pc:chgData name="Mahitha Borra" userId="S::sborra2@student.gsu.edu::fe8f6700-4733-4cfa-8fc4-100757a70552" providerId="AD" clId="Web-{CEB9A98D-22D3-C022-9838-39CD423E5B5B}" dt="2025-03-30T21:57:12.297" v="89" actId="20577"/>
        <pc:sldMkLst>
          <pc:docMk/>
          <pc:sldMk cId="3432897685" sldId="436"/>
        </pc:sldMkLst>
        <pc:spChg chg="mod">
          <ac:chgData name="Mahitha Borra" userId="S::sborra2@student.gsu.edu::fe8f6700-4733-4cfa-8fc4-100757a70552" providerId="AD" clId="Web-{CEB9A98D-22D3-C022-9838-39CD423E5B5B}" dt="2025-03-30T21:57:12.297" v="89" actId="20577"/>
          <ac:spMkLst>
            <pc:docMk/>
            <pc:sldMk cId="3432897685" sldId="436"/>
            <ac:spMk id="2" creationId="{6D3445B6-6821-843F-6141-813182D8411C}"/>
          </ac:spMkLst>
        </pc:spChg>
      </pc:sldChg>
      <pc:sldChg chg="modSp add replId">
        <pc:chgData name="Mahitha Borra" userId="S::sborra2@student.gsu.edu::fe8f6700-4733-4cfa-8fc4-100757a70552" providerId="AD" clId="Web-{CEB9A98D-22D3-C022-9838-39CD423E5B5B}" dt="2025-03-30T21:57:32.110" v="101" actId="20577"/>
        <pc:sldMkLst>
          <pc:docMk/>
          <pc:sldMk cId="3053754708" sldId="437"/>
        </pc:sldMkLst>
        <pc:spChg chg="mod">
          <ac:chgData name="Mahitha Borra" userId="S::sborra2@student.gsu.edu::fe8f6700-4733-4cfa-8fc4-100757a70552" providerId="AD" clId="Web-{CEB9A98D-22D3-C022-9838-39CD423E5B5B}" dt="2025-03-30T21:57:32.110" v="101" actId="20577"/>
          <ac:spMkLst>
            <pc:docMk/>
            <pc:sldMk cId="3053754708" sldId="437"/>
            <ac:spMk id="2" creationId="{D8DE756A-8DCA-9DCF-C544-74265A0176A6}"/>
          </ac:spMkLst>
        </pc:spChg>
      </pc:sldChg>
      <pc:sldChg chg="del">
        <pc:chgData name="Mahitha Borra" userId="S::sborra2@student.gsu.edu::fe8f6700-4733-4cfa-8fc4-100757a70552" providerId="AD" clId="Web-{CEB9A98D-22D3-C022-9838-39CD423E5B5B}" dt="2025-03-30T21:52:02.694" v="21"/>
        <pc:sldMkLst>
          <pc:docMk/>
          <pc:sldMk cId="4273773367" sldId="440"/>
        </pc:sldMkLst>
      </pc:sldChg>
      <pc:sldChg chg="delSp del">
        <pc:chgData name="Mahitha Borra" userId="S::sborra2@student.gsu.edu::fe8f6700-4733-4cfa-8fc4-100757a70552" providerId="AD" clId="Web-{CEB9A98D-22D3-C022-9838-39CD423E5B5B}" dt="2025-03-30T21:52:53.524" v="76"/>
        <pc:sldMkLst>
          <pc:docMk/>
          <pc:sldMk cId="1431786172" sldId="441"/>
        </pc:sldMkLst>
        <pc:spChg chg="del">
          <ac:chgData name="Mahitha Borra" userId="S::sborra2@student.gsu.edu::fe8f6700-4733-4cfa-8fc4-100757a70552" providerId="AD" clId="Web-{CEB9A98D-22D3-C022-9838-39CD423E5B5B}" dt="2025-03-30T21:51:40.490" v="6"/>
          <ac:spMkLst>
            <pc:docMk/>
            <pc:sldMk cId="1431786172" sldId="441"/>
            <ac:spMk id="3" creationId="{8A74F733-63EF-AE8C-26FE-027574C5B781}"/>
          </ac:spMkLst>
        </pc:spChg>
        <pc:spChg chg="del">
          <ac:chgData name="Mahitha Borra" userId="S::sborra2@student.gsu.edu::fe8f6700-4733-4cfa-8fc4-100757a70552" providerId="AD" clId="Web-{CEB9A98D-22D3-C022-9838-39CD423E5B5B}" dt="2025-03-30T21:51:44.241" v="11"/>
          <ac:spMkLst>
            <pc:docMk/>
            <pc:sldMk cId="1431786172" sldId="441"/>
            <ac:spMk id="11" creationId="{C5FBC50B-EC1C-87A2-9E55-2F87548DE169}"/>
          </ac:spMkLst>
        </pc:spChg>
        <pc:spChg chg="del">
          <ac:chgData name="Mahitha Borra" userId="S::sborra2@student.gsu.edu::fe8f6700-4733-4cfa-8fc4-100757a70552" providerId="AD" clId="Web-{CEB9A98D-22D3-C022-9838-39CD423E5B5B}" dt="2025-03-30T21:51:42.100" v="9"/>
          <ac:spMkLst>
            <pc:docMk/>
            <pc:sldMk cId="1431786172" sldId="441"/>
            <ac:spMk id="12" creationId="{45E33C06-A61C-ED9B-E336-DB5BD787DD8A}"/>
          </ac:spMkLst>
        </pc:spChg>
        <pc:picChg chg="del">
          <ac:chgData name="Mahitha Borra" userId="S::sborra2@student.gsu.edu::fe8f6700-4733-4cfa-8fc4-100757a70552" providerId="AD" clId="Web-{CEB9A98D-22D3-C022-9838-39CD423E5B5B}" dt="2025-03-30T21:51:40.490" v="8"/>
          <ac:picMkLst>
            <pc:docMk/>
            <pc:sldMk cId="1431786172" sldId="441"/>
            <ac:picMk id="7" creationId="{9FD8A2C3-5B85-7227-B861-1C9A3433DC72}"/>
          </ac:picMkLst>
        </pc:picChg>
        <pc:picChg chg="del">
          <ac:chgData name="Mahitha Borra" userId="S::sborra2@student.gsu.edu::fe8f6700-4733-4cfa-8fc4-100757a70552" providerId="AD" clId="Web-{CEB9A98D-22D3-C022-9838-39CD423E5B5B}" dt="2025-03-30T21:51:42.100" v="10"/>
          <ac:picMkLst>
            <pc:docMk/>
            <pc:sldMk cId="1431786172" sldId="441"/>
            <ac:picMk id="8" creationId="{783A9E08-B5B4-CB7A-715D-ACAD875EAB92}"/>
          </ac:picMkLst>
        </pc:picChg>
        <pc:picChg chg="del">
          <ac:chgData name="Mahitha Borra" userId="S::sborra2@student.gsu.edu::fe8f6700-4733-4cfa-8fc4-100757a70552" providerId="AD" clId="Web-{CEB9A98D-22D3-C022-9838-39CD423E5B5B}" dt="2025-03-30T21:51:40.490" v="7"/>
          <ac:picMkLst>
            <pc:docMk/>
            <pc:sldMk cId="1431786172" sldId="441"/>
            <ac:picMk id="9" creationId="{8CF6BA8E-ECB9-A58D-6F20-CF73198B6AB0}"/>
          </ac:picMkLst>
        </pc:picChg>
      </pc:sldChg>
      <pc:sldChg chg="addSp delSp modSp del">
        <pc:chgData name="Mahitha Borra" userId="S::sborra2@student.gsu.edu::fe8f6700-4733-4cfa-8fc4-100757a70552" providerId="AD" clId="Web-{CEB9A98D-22D3-C022-9838-39CD423E5B5B}" dt="2025-03-30T21:51:52.303" v="18"/>
        <pc:sldMkLst>
          <pc:docMk/>
          <pc:sldMk cId="1428747826" sldId="442"/>
        </pc:sldMkLst>
        <pc:spChg chg="del">
          <ac:chgData name="Mahitha Borra" userId="S::sborra2@student.gsu.edu::fe8f6700-4733-4cfa-8fc4-100757a70552" providerId="AD" clId="Web-{CEB9A98D-22D3-C022-9838-39CD423E5B5B}" dt="2025-03-30T21:51:48.741" v="12"/>
          <ac:spMkLst>
            <pc:docMk/>
            <pc:sldMk cId="1428747826" sldId="442"/>
            <ac:spMk id="6" creationId="{DDECF57D-A405-C3CE-B66A-54CDC4A68CB2}"/>
          </ac:spMkLst>
        </pc:spChg>
        <pc:spChg chg="add mod">
          <ac:chgData name="Mahitha Borra" userId="S::sborra2@student.gsu.edu::fe8f6700-4733-4cfa-8fc4-100757a70552" providerId="AD" clId="Web-{CEB9A98D-22D3-C022-9838-39CD423E5B5B}" dt="2025-03-30T21:51:48.834" v="15"/>
          <ac:spMkLst>
            <pc:docMk/>
            <pc:sldMk cId="1428747826" sldId="442"/>
            <ac:spMk id="7" creationId="{0823735F-6DEC-8AD9-004B-C2252C8A2E30}"/>
          </ac:spMkLst>
        </pc:spChg>
        <pc:spChg chg="del">
          <ac:chgData name="Mahitha Borra" userId="S::sborra2@student.gsu.edu::fe8f6700-4733-4cfa-8fc4-100757a70552" providerId="AD" clId="Web-{CEB9A98D-22D3-C022-9838-39CD423E5B5B}" dt="2025-03-30T21:51:48.834" v="15"/>
          <ac:spMkLst>
            <pc:docMk/>
            <pc:sldMk cId="1428747826" sldId="442"/>
            <ac:spMk id="2060" creationId="{CCB07283-3CF2-9897-4836-A90D7E060CD0}"/>
          </ac:spMkLst>
        </pc:spChg>
        <pc:picChg chg="del">
          <ac:chgData name="Mahitha Borra" userId="S::sborra2@student.gsu.edu::fe8f6700-4733-4cfa-8fc4-100757a70552" providerId="AD" clId="Web-{CEB9A98D-22D3-C022-9838-39CD423E5B5B}" dt="2025-03-30T21:51:48.741" v="14"/>
          <ac:picMkLst>
            <pc:docMk/>
            <pc:sldMk cId="1428747826" sldId="442"/>
            <ac:picMk id="3" creationId="{4A7D787F-B00C-7486-45CF-D46C60B123DF}"/>
          </ac:picMkLst>
        </pc:picChg>
        <pc:picChg chg="del">
          <ac:chgData name="Mahitha Borra" userId="S::sborra2@student.gsu.edu::fe8f6700-4733-4cfa-8fc4-100757a70552" providerId="AD" clId="Web-{CEB9A98D-22D3-C022-9838-39CD423E5B5B}" dt="2025-03-30T21:51:48.741" v="13"/>
          <ac:picMkLst>
            <pc:docMk/>
            <pc:sldMk cId="1428747826" sldId="442"/>
            <ac:picMk id="4" creationId="{A6167615-07A6-89D4-6BC0-673CEBD33280}"/>
          </ac:picMkLst>
        </pc:picChg>
      </pc:sldChg>
      <pc:sldChg chg="del">
        <pc:chgData name="Mahitha Borra" userId="S::sborra2@student.gsu.edu::fe8f6700-4733-4cfa-8fc4-100757a70552" providerId="AD" clId="Web-{CEB9A98D-22D3-C022-9838-39CD423E5B5B}" dt="2025-03-30T21:51:52.303" v="17"/>
        <pc:sldMkLst>
          <pc:docMk/>
          <pc:sldMk cId="2459048617" sldId="443"/>
        </pc:sldMkLst>
      </pc:sldChg>
      <pc:sldChg chg="del">
        <pc:chgData name="Mahitha Borra" userId="S::sborra2@student.gsu.edu::fe8f6700-4733-4cfa-8fc4-100757a70552" providerId="AD" clId="Web-{CEB9A98D-22D3-C022-9838-39CD423E5B5B}" dt="2025-03-30T21:51:52.303" v="16"/>
        <pc:sldMkLst>
          <pc:docMk/>
          <pc:sldMk cId="2592702983" sldId="444"/>
        </pc:sldMkLst>
      </pc:sldChg>
      <pc:sldChg chg="del">
        <pc:chgData name="Mahitha Borra" userId="S::sborra2@student.gsu.edu::fe8f6700-4733-4cfa-8fc4-100757a70552" providerId="AD" clId="Web-{CEB9A98D-22D3-C022-9838-39CD423E5B5B}" dt="2025-03-30T21:51:59.882" v="20"/>
        <pc:sldMkLst>
          <pc:docMk/>
          <pc:sldMk cId="1934735738" sldId="445"/>
        </pc:sldMkLst>
      </pc:sldChg>
      <pc:sldChg chg="del">
        <pc:chgData name="Mahitha Borra" userId="S::sborra2@student.gsu.edu::fe8f6700-4733-4cfa-8fc4-100757a70552" providerId="AD" clId="Web-{CEB9A98D-22D3-C022-9838-39CD423E5B5B}" dt="2025-03-30T21:52:56.321" v="78"/>
        <pc:sldMkLst>
          <pc:docMk/>
          <pc:sldMk cId="2287326753" sldId="446"/>
        </pc:sldMkLst>
      </pc:sldChg>
      <pc:sldChg chg="del">
        <pc:chgData name="Mahitha Borra" userId="S::sborra2@student.gsu.edu::fe8f6700-4733-4cfa-8fc4-100757a70552" providerId="AD" clId="Web-{CEB9A98D-22D3-C022-9838-39CD423E5B5B}" dt="2025-03-30T21:52:56.321" v="77"/>
        <pc:sldMkLst>
          <pc:docMk/>
          <pc:sldMk cId="885609160" sldId="447"/>
        </pc:sldMkLst>
      </pc:sldChg>
      <pc:sldChg chg="del">
        <pc:chgData name="Mahitha Borra" userId="S::sborra2@student.gsu.edu::fe8f6700-4733-4cfa-8fc4-100757a70552" providerId="AD" clId="Web-{CEB9A98D-22D3-C022-9838-39CD423E5B5B}" dt="2025-03-30T21:51:59.866" v="19"/>
        <pc:sldMkLst>
          <pc:docMk/>
          <pc:sldMk cId="2027264068" sldId="448"/>
        </pc:sldMkLst>
      </pc:sldChg>
    </pc:docChg>
  </pc:docChgLst>
  <pc:docChgLst>
    <pc:chgData name="Ruudra Patel" userId="S::rpatel343@student.gsu.edu::c71c0789-337b-466e-b62d-794630b8519d" providerId="AD" clId="Web-{B5A27834-4BF4-A0C6-D9E6-6857D5D9B566}"/>
    <pc:docChg chg="delSld modSld">
      <pc:chgData name="Ruudra Patel" userId="S::rpatel343@student.gsu.edu::c71c0789-337b-466e-b62d-794630b8519d" providerId="AD" clId="Web-{B5A27834-4BF4-A0C6-D9E6-6857D5D9B566}" dt="2025-03-31T21:31:44.490" v="135" actId="1076"/>
      <pc:docMkLst>
        <pc:docMk/>
      </pc:docMkLst>
      <pc:sldChg chg="addSp modSp">
        <pc:chgData name="Ruudra Patel" userId="S::rpatel343@student.gsu.edu::c71c0789-337b-466e-b62d-794630b8519d" providerId="AD" clId="Web-{B5A27834-4BF4-A0C6-D9E6-6857D5D9B566}" dt="2025-03-31T20:46:41.487" v="30" actId="1076"/>
        <pc:sldMkLst>
          <pc:docMk/>
          <pc:sldMk cId="1280116343" sldId="425"/>
        </pc:sldMkLst>
        <pc:picChg chg="mod">
          <ac:chgData name="Ruudra Patel" userId="S::rpatel343@student.gsu.edu::c71c0789-337b-466e-b62d-794630b8519d" providerId="AD" clId="Web-{B5A27834-4BF4-A0C6-D9E6-6857D5D9B566}" dt="2025-03-31T20:46:41.487" v="30" actId="1076"/>
          <ac:picMkLst>
            <pc:docMk/>
            <pc:sldMk cId="1280116343" sldId="425"/>
            <ac:picMk id="3" creationId="{3064843E-0381-A19B-3DD5-1D4B8969A36B}"/>
          </ac:picMkLst>
        </pc:picChg>
        <pc:picChg chg="add mod">
          <ac:chgData name="Ruudra Patel" userId="S::rpatel343@student.gsu.edu::c71c0789-337b-466e-b62d-794630b8519d" providerId="AD" clId="Web-{B5A27834-4BF4-A0C6-D9E6-6857D5D9B566}" dt="2025-03-31T17:38:00.716" v="3" actId="1076"/>
          <ac:picMkLst>
            <pc:docMk/>
            <pc:sldMk cId="1280116343" sldId="425"/>
            <ac:picMk id="4" creationId="{7E9ECC89-F5BD-59C5-D5FA-A7593DA99BB1}"/>
          </ac:picMkLst>
        </pc:picChg>
        <pc:picChg chg="mod">
          <ac:chgData name="Ruudra Patel" userId="S::rpatel343@student.gsu.edu::c71c0789-337b-466e-b62d-794630b8519d" providerId="AD" clId="Web-{B5A27834-4BF4-A0C6-D9E6-6857D5D9B566}" dt="2025-03-31T20:46:34.550" v="25" actId="1076"/>
          <ac:picMkLst>
            <pc:docMk/>
            <pc:sldMk cId="1280116343" sldId="425"/>
            <ac:picMk id="5" creationId="{7CE85930-F00D-E74A-68AC-4CF178DCB7B4}"/>
          </ac:picMkLst>
        </pc:picChg>
        <pc:picChg chg="mod">
          <ac:chgData name="Ruudra Patel" userId="S::rpatel343@student.gsu.edu::c71c0789-337b-466e-b62d-794630b8519d" providerId="AD" clId="Web-{B5A27834-4BF4-A0C6-D9E6-6857D5D9B566}" dt="2025-03-31T17:38:23.186" v="9"/>
          <ac:picMkLst>
            <pc:docMk/>
            <pc:sldMk cId="1280116343" sldId="425"/>
            <ac:picMk id="8" creationId="{36199881-094D-1844-3DE1-E2FBA68496F5}"/>
          </ac:picMkLst>
        </pc:picChg>
        <pc:picChg chg="mod">
          <ac:chgData name="Ruudra Patel" userId="S::rpatel343@student.gsu.edu::c71c0789-337b-466e-b62d-794630b8519d" providerId="AD" clId="Web-{B5A27834-4BF4-A0C6-D9E6-6857D5D9B566}" dt="2025-03-31T20:46:38.315" v="27" actId="1076"/>
          <ac:picMkLst>
            <pc:docMk/>
            <pc:sldMk cId="1280116343" sldId="425"/>
            <ac:picMk id="11" creationId="{D1232425-50A8-57AA-BE08-44E971DEC8A4}"/>
          </ac:picMkLst>
        </pc:picChg>
        <pc:picChg chg="mod">
          <ac:chgData name="Ruudra Patel" userId="S::rpatel343@student.gsu.edu::c71c0789-337b-466e-b62d-794630b8519d" providerId="AD" clId="Web-{B5A27834-4BF4-A0C6-D9E6-6857D5D9B566}" dt="2025-03-31T20:46:40.503" v="29" actId="1076"/>
          <ac:picMkLst>
            <pc:docMk/>
            <pc:sldMk cId="1280116343" sldId="425"/>
            <ac:picMk id="14" creationId="{D87B5917-9C93-417D-9859-46913C978423}"/>
          </ac:picMkLst>
        </pc:picChg>
        <pc:picChg chg="mod">
          <ac:chgData name="Ruudra Patel" userId="S::rpatel343@student.gsu.edu::c71c0789-337b-466e-b62d-794630b8519d" providerId="AD" clId="Web-{B5A27834-4BF4-A0C6-D9E6-6857D5D9B566}" dt="2025-03-31T20:46:25.096" v="23"/>
          <ac:picMkLst>
            <pc:docMk/>
            <pc:sldMk cId="1280116343" sldId="425"/>
            <ac:picMk id="1026" creationId="{4A8BF4D2-53F1-DF67-3CD9-A43772F2791C}"/>
          </ac:picMkLst>
        </pc:picChg>
      </pc:sldChg>
      <pc:sldChg chg="addSp delSp modSp">
        <pc:chgData name="Ruudra Patel" userId="S::rpatel343@student.gsu.edu::c71c0789-337b-466e-b62d-794630b8519d" providerId="AD" clId="Web-{B5A27834-4BF4-A0C6-D9E6-6857D5D9B566}" dt="2025-03-31T21:28:32.612" v="125" actId="1076"/>
        <pc:sldMkLst>
          <pc:docMk/>
          <pc:sldMk cId="2481427854" sldId="431"/>
        </pc:sldMkLst>
        <pc:spChg chg="del mod">
          <ac:chgData name="Ruudra Patel" userId="S::rpatel343@student.gsu.edu::c71c0789-337b-466e-b62d-794630b8519d" providerId="AD" clId="Web-{B5A27834-4BF4-A0C6-D9E6-6857D5D9B566}" dt="2025-03-31T21:26:49.125" v="103"/>
          <ac:spMkLst>
            <pc:docMk/>
            <pc:sldMk cId="2481427854" sldId="431"/>
            <ac:spMk id="5" creationId="{D7EDB2AB-AD18-45D8-37E6-33F5FA170973}"/>
          </ac:spMkLst>
        </pc:spChg>
        <pc:spChg chg="mod">
          <ac:chgData name="Ruudra Patel" userId="S::rpatel343@student.gsu.edu::c71c0789-337b-466e-b62d-794630b8519d" providerId="AD" clId="Web-{B5A27834-4BF4-A0C6-D9E6-6857D5D9B566}" dt="2025-03-31T20:48:40.239" v="32" actId="20577"/>
          <ac:spMkLst>
            <pc:docMk/>
            <pc:sldMk cId="2481427854" sldId="431"/>
            <ac:spMk id="6" creationId="{D7F7669E-F5E2-F355-7B79-7392D12047F2}"/>
          </ac:spMkLst>
        </pc:spChg>
        <pc:spChg chg="del">
          <ac:chgData name="Ruudra Patel" userId="S::rpatel343@student.gsu.edu::c71c0789-337b-466e-b62d-794630b8519d" providerId="AD" clId="Web-{B5A27834-4BF4-A0C6-D9E6-6857D5D9B566}" dt="2025-03-31T21:25:54.390" v="90"/>
          <ac:spMkLst>
            <pc:docMk/>
            <pc:sldMk cId="2481427854" sldId="431"/>
            <ac:spMk id="11" creationId="{D7F7669E-F5E2-F355-7B79-7392D12047F2}"/>
          </ac:spMkLst>
        </pc:spChg>
        <pc:spChg chg="add del">
          <ac:chgData name="Ruudra Patel" userId="S::rpatel343@student.gsu.edu::c71c0789-337b-466e-b62d-794630b8519d" providerId="AD" clId="Web-{B5A27834-4BF4-A0C6-D9E6-6857D5D9B566}" dt="2025-03-31T21:26:55.688" v="105"/>
          <ac:spMkLst>
            <pc:docMk/>
            <pc:sldMk cId="2481427854" sldId="431"/>
            <ac:spMk id="18" creationId="{469B5608-AE55-EC01-CF91-46D5B5ADF9DE}"/>
          </ac:spMkLst>
        </pc:spChg>
        <pc:spChg chg="add del">
          <ac:chgData name="Ruudra Patel" userId="S::rpatel343@student.gsu.edu::c71c0789-337b-466e-b62d-794630b8519d" providerId="AD" clId="Web-{B5A27834-4BF4-A0C6-D9E6-6857D5D9B566}" dt="2025-03-31T21:27:04.657" v="107"/>
          <ac:spMkLst>
            <pc:docMk/>
            <pc:sldMk cId="2481427854" sldId="431"/>
            <ac:spMk id="19" creationId="{86304270-B2B2-183C-8EBE-B78517B5555A}"/>
          </ac:spMkLst>
        </pc:spChg>
        <pc:spChg chg="add mod">
          <ac:chgData name="Ruudra Patel" userId="S::rpatel343@student.gsu.edu::c71c0789-337b-466e-b62d-794630b8519d" providerId="AD" clId="Web-{B5A27834-4BF4-A0C6-D9E6-6857D5D9B566}" dt="2025-03-31T21:27:35.235" v="118" actId="1076"/>
          <ac:spMkLst>
            <pc:docMk/>
            <pc:sldMk cId="2481427854" sldId="431"/>
            <ac:spMk id="20" creationId="{E049C43C-4CF8-AF20-D2D3-53AB0A71B51C}"/>
          </ac:spMkLst>
        </pc:spChg>
        <pc:graphicFrameChg chg="add mod modGraphic">
          <ac:chgData name="Ruudra Patel" userId="S::rpatel343@student.gsu.edu::c71c0789-337b-466e-b62d-794630b8519d" providerId="AD" clId="Web-{B5A27834-4BF4-A0C6-D9E6-6857D5D9B566}" dt="2025-03-31T21:28:32.612" v="125" actId="1076"/>
          <ac:graphicFrameMkLst>
            <pc:docMk/>
            <pc:sldMk cId="2481427854" sldId="431"/>
            <ac:graphicFrameMk id="13" creationId="{5B2494CC-9AA7-13EE-EB8C-60443B513723}"/>
          </ac:graphicFrameMkLst>
        </pc:graphicFrameChg>
        <pc:graphicFrameChg chg="add mod">
          <ac:chgData name="Ruudra Patel" userId="S::rpatel343@student.gsu.edu::c71c0789-337b-466e-b62d-794630b8519d" providerId="AD" clId="Web-{B5A27834-4BF4-A0C6-D9E6-6857D5D9B566}" dt="2025-03-31T21:28:15.142" v="123" actId="1076"/>
          <ac:graphicFrameMkLst>
            <pc:docMk/>
            <pc:sldMk cId="2481427854" sldId="431"/>
            <ac:graphicFrameMk id="52" creationId="{22D52375-3F61-40CD-3825-6E50E91D13A5}"/>
          </ac:graphicFrameMkLst>
        </pc:graphicFrameChg>
        <pc:picChg chg="mod modCrop">
          <ac:chgData name="Ruudra Patel" userId="S::rpatel343@student.gsu.edu::c71c0789-337b-466e-b62d-794630b8519d" providerId="AD" clId="Web-{B5A27834-4BF4-A0C6-D9E6-6857D5D9B566}" dt="2025-03-31T21:21:07.478" v="81"/>
          <ac:picMkLst>
            <pc:docMk/>
            <pc:sldMk cId="2481427854" sldId="431"/>
            <ac:picMk id="4" creationId="{E1C417C3-903B-2DA6-A3A1-45B37EFFB8DB}"/>
          </ac:picMkLst>
        </pc:picChg>
      </pc:sldChg>
      <pc:sldChg chg="modSp del">
        <pc:chgData name="Ruudra Patel" userId="S::rpatel343@student.gsu.edu::c71c0789-337b-466e-b62d-794630b8519d" providerId="AD" clId="Web-{B5A27834-4BF4-A0C6-D9E6-6857D5D9B566}" dt="2025-03-31T21:25:05.295" v="89"/>
        <pc:sldMkLst>
          <pc:docMk/>
          <pc:sldMk cId="1789891331" sldId="435"/>
        </pc:sldMkLst>
        <pc:spChg chg="mod">
          <ac:chgData name="Ruudra Patel" userId="S::rpatel343@student.gsu.edu::c71c0789-337b-466e-b62d-794630b8519d" providerId="AD" clId="Web-{B5A27834-4BF4-A0C6-D9E6-6857D5D9B566}" dt="2025-03-31T17:41:27.315" v="11" actId="14100"/>
          <ac:spMkLst>
            <pc:docMk/>
            <pc:sldMk cId="1789891331" sldId="435"/>
            <ac:spMk id="4" creationId="{3026B101-87F0-B36B-0BE5-6FBBD7CA00CC}"/>
          </ac:spMkLst>
        </pc:spChg>
      </pc:sldChg>
      <pc:sldChg chg="addSp delSp modSp">
        <pc:chgData name="Ruudra Patel" userId="S::rpatel343@student.gsu.edu::c71c0789-337b-466e-b62d-794630b8519d" providerId="AD" clId="Web-{B5A27834-4BF4-A0C6-D9E6-6857D5D9B566}" dt="2025-03-31T21:05:57.040" v="38" actId="1076"/>
        <pc:sldMkLst>
          <pc:docMk/>
          <pc:sldMk cId="3432897685" sldId="436"/>
        </pc:sldMkLst>
        <pc:picChg chg="del">
          <ac:chgData name="Ruudra Patel" userId="S::rpatel343@student.gsu.edu::c71c0789-337b-466e-b62d-794630b8519d" providerId="AD" clId="Web-{B5A27834-4BF4-A0C6-D9E6-6857D5D9B566}" dt="2025-03-31T20:52:59.697" v="33"/>
          <ac:picMkLst>
            <pc:docMk/>
            <pc:sldMk cId="3432897685" sldId="436"/>
            <ac:picMk id="3" creationId="{25449E41-528A-FFF4-FD1D-2C4BC08A1297}"/>
          </ac:picMkLst>
        </pc:picChg>
        <pc:picChg chg="add del mod">
          <ac:chgData name="Ruudra Patel" userId="S::rpatel343@student.gsu.edu::c71c0789-337b-466e-b62d-794630b8519d" providerId="AD" clId="Web-{B5A27834-4BF4-A0C6-D9E6-6857D5D9B566}" dt="2025-03-31T21:00:32.018" v="36"/>
          <ac:picMkLst>
            <pc:docMk/>
            <pc:sldMk cId="3432897685" sldId="436"/>
            <ac:picMk id="4" creationId="{A38AE147-B8E0-C0FF-5E73-6D4374BAD8DC}"/>
          </ac:picMkLst>
        </pc:picChg>
        <pc:picChg chg="add mod">
          <ac:chgData name="Ruudra Patel" userId="S::rpatel343@student.gsu.edu::c71c0789-337b-466e-b62d-794630b8519d" providerId="AD" clId="Web-{B5A27834-4BF4-A0C6-D9E6-6857D5D9B566}" dt="2025-03-31T21:05:57.040" v="38" actId="1076"/>
          <ac:picMkLst>
            <pc:docMk/>
            <pc:sldMk cId="3432897685" sldId="436"/>
            <ac:picMk id="6" creationId="{F8FC0782-9749-91D9-5521-54FCC8281447}"/>
          </ac:picMkLst>
        </pc:picChg>
      </pc:sldChg>
      <pc:sldChg chg="addSp delSp modSp">
        <pc:chgData name="Ruudra Patel" userId="S::rpatel343@student.gsu.edu::c71c0789-337b-466e-b62d-794630b8519d" providerId="AD" clId="Web-{B5A27834-4BF4-A0C6-D9E6-6857D5D9B566}" dt="2025-03-31T21:24:06.497" v="88" actId="1076"/>
        <pc:sldMkLst>
          <pc:docMk/>
          <pc:sldMk cId="3053754708" sldId="437"/>
        </pc:sldMkLst>
        <pc:picChg chg="add del mod modCrop">
          <ac:chgData name="Ruudra Patel" userId="S::rpatel343@student.gsu.edu::c71c0789-337b-466e-b62d-794630b8519d" providerId="AD" clId="Web-{B5A27834-4BF4-A0C6-D9E6-6857D5D9B566}" dt="2025-03-31T21:21:49.588" v="82"/>
          <ac:picMkLst>
            <pc:docMk/>
            <pc:sldMk cId="3053754708" sldId="437"/>
            <ac:picMk id="3" creationId="{44F0FB57-843B-6648-5565-94044DF74959}"/>
          </ac:picMkLst>
        </pc:picChg>
        <pc:picChg chg="add mod modCrop">
          <ac:chgData name="Ruudra Patel" userId="S::rpatel343@student.gsu.edu::c71c0789-337b-466e-b62d-794630b8519d" providerId="AD" clId="Web-{B5A27834-4BF4-A0C6-D9E6-6857D5D9B566}" dt="2025-03-31T21:24:06.497" v="88" actId="1076"/>
          <ac:picMkLst>
            <pc:docMk/>
            <pc:sldMk cId="3053754708" sldId="437"/>
            <ac:picMk id="4" creationId="{38A8EDB8-DAEC-1D2D-3C64-D90D9E3CFC7D}"/>
          </ac:picMkLst>
        </pc:picChg>
        <pc:picChg chg="del mod">
          <ac:chgData name="Ruudra Patel" userId="S::rpatel343@student.gsu.edu::c71c0789-337b-466e-b62d-794630b8519d" providerId="AD" clId="Web-{B5A27834-4BF4-A0C6-D9E6-6857D5D9B566}" dt="2025-03-31T21:09:29.278" v="63"/>
          <ac:picMkLst>
            <pc:docMk/>
            <pc:sldMk cId="3053754708" sldId="437"/>
            <ac:picMk id="10" creationId="{6D26F3C7-EA25-F85C-8FAB-952526AE7057}"/>
          </ac:picMkLst>
        </pc:picChg>
      </pc:sldChg>
      <pc:sldChg chg="addSp modSp">
        <pc:chgData name="Ruudra Patel" userId="S::rpatel343@student.gsu.edu::c71c0789-337b-466e-b62d-794630b8519d" providerId="AD" clId="Web-{B5A27834-4BF4-A0C6-D9E6-6857D5D9B566}" dt="2025-03-31T21:31:44.490" v="135" actId="1076"/>
        <pc:sldMkLst>
          <pc:docMk/>
          <pc:sldMk cId="987517848" sldId="439"/>
        </pc:sldMkLst>
        <pc:spChg chg="mod">
          <ac:chgData name="Ruudra Patel" userId="S::rpatel343@student.gsu.edu::c71c0789-337b-466e-b62d-794630b8519d" providerId="AD" clId="Web-{B5A27834-4BF4-A0C6-D9E6-6857D5D9B566}" dt="2025-03-31T21:31:44.474" v="131" actId="1076"/>
          <ac:spMkLst>
            <pc:docMk/>
            <pc:sldMk cId="987517848" sldId="439"/>
            <ac:spMk id="6" creationId="{B056330E-1857-A6B4-8232-B0F293E8519F}"/>
          </ac:spMkLst>
        </pc:spChg>
        <pc:spChg chg="mod">
          <ac:chgData name="Ruudra Patel" userId="S::rpatel343@student.gsu.edu::c71c0789-337b-466e-b62d-794630b8519d" providerId="AD" clId="Web-{B5A27834-4BF4-A0C6-D9E6-6857D5D9B566}" dt="2025-03-31T21:31:44.490" v="133" actId="1076"/>
          <ac:spMkLst>
            <pc:docMk/>
            <pc:sldMk cId="987517848" sldId="439"/>
            <ac:spMk id="7" creationId="{02A838E2-0D7D-1577-1DB9-3EB7F99708AA}"/>
          </ac:spMkLst>
        </pc:spChg>
        <pc:spChg chg="mod">
          <ac:chgData name="Ruudra Patel" userId="S::rpatel343@student.gsu.edu::c71c0789-337b-466e-b62d-794630b8519d" providerId="AD" clId="Web-{B5A27834-4BF4-A0C6-D9E6-6857D5D9B566}" dt="2025-03-31T21:31:44.490" v="134" actId="1076"/>
          <ac:spMkLst>
            <pc:docMk/>
            <pc:sldMk cId="987517848" sldId="439"/>
            <ac:spMk id="8" creationId="{A0DF1834-F5F5-2CEB-B201-F4A16A726CBA}"/>
          </ac:spMkLst>
        </pc:spChg>
        <pc:spChg chg="mod">
          <ac:chgData name="Ruudra Patel" userId="S::rpatel343@student.gsu.edu::c71c0789-337b-466e-b62d-794630b8519d" providerId="AD" clId="Web-{B5A27834-4BF4-A0C6-D9E6-6857D5D9B566}" dt="2025-03-31T21:31:44.490" v="135" actId="1076"/>
          <ac:spMkLst>
            <pc:docMk/>
            <pc:sldMk cId="987517848" sldId="439"/>
            <ac:spMk id="9" creationId="{C182678E-4054-84CA-27EC-50B41244E68B}"/>
          </ac:spMkLst>
        </pc:spChg>
        <pc:picChg chg="mod">
          <ac:chgData name="Ruudra Patel" userId="S::rpatel343@student.gsu.edu::c71c0789-337b-466e-b62d-794630b8519d" providerId="AD" clId="Web-{B5A27834-4BF4-A0C6-D9E6-6857D5D9B566}" dt="2025-03-31T21:31:44.443" v="129" actId="1076"/>
          <ac:picMkLst>
            <pc:docMk/>
            <pc:sldMk cId="987517848" sldId="439"/>
            <ac:picMk id="3" creationId="{B3000785-13FE-D67A-4BE3-D96F0FA5BF74}"/>
          </ac:picMkLst>
        </pc:picChg>
        <pc:picChg chg="add mod modCrop">
          <ac:chgData name="Ruudra Patel" userId="S::rpatel343@student.gsu.edu::c71c0789-337b-466e-b62d-794630b8519d" providerId="AD" clId="Web-{B5A27834-4BF4-A0C6-D9E6-6857D5D9B566}" dt="2025-03-31T21:31:44.459" v="130" actId="1076"/>
          <ac:picMkLst>
            <pc:docMk/>
            <pc:sldMk cId="987517848" sldId="439"/>
            <ac:picMk id="4" creationId="{4CFBBDCC-539C-DE1E-FCE9-3943426210EF}"/>
          </ac:picMkLst>
        </pc:picChg>
        <pc:picChg chg="mod">
          <ac:chgData name="Ruudra Patel" userId="S::rpatel343@student.gsu.edu::c71c0789-337b-466e-b62d-794630b8519d" providerId="AD" clId="Web-{B5A27834-4BF4-A0C6-D9E6-6857D5D9B566}" dt="2025-03-31T21:07:30.135" v="59" actId="1076"/>
          <ac:picMkLst>
            <pc:docMk/>
            <pc:sldMk cId="987517848" sldId="439"/>
            <ac:picMk id="5" creationId="{7C2CF232-C760-8E9A-BACB-9E13C164349C}"/>
          </ac:picMkLst>
        </pc:picChg>
        <pc:picChg chg="mod modCrop">
          <ac:chgData name="Ruudra Patel" userId="S::rpatel343@student.gsu.edu::c71c0789-337b-466e-b62d-794630b8519d" providerId="AD" clId="Web-{B5A27834-4BF4-A0C6-D9E6-6857D5D9B566}" dt="2025-03-31T21:07:23.385" v="57" actId="1076"/>
          <ac:picMkLst>
            <pc:docMk/>
            <pc:sldMk cId="987517848" sldId="439"/>
            <ac:picMk id="4098" creationId="{65A3F512-4761-B9B7-5B21-C57D7D36A7CD}"/>
          </ac:picMkLst>
        </pc:picChg>
        <pc:picChg chg="mod modCrop">
          <ac:chgData name="Ruudra Patel" userId="S::rpatel343@student.gsu.edu::c71c0789-337b-466e-b62d-794630b8519d" providerId="AD" clId="Web-{B5A27834-4BF4-A0C6-D9E6-6857D5D9B566}" dt="2025-03-31T21:31:44.474" v="132" actId="1076"/>
          <ac:picMkLst>
            <pc:docMk/>
            <pc:sldMk cId="987517848" sldId="439"/>
            <ac:picMk id="4100" creationId="{BFE1751D-5995-A076-679B-D9F88E878ED2}"/>
          </ac:picMkLst>
        </pc:picChg>
      </pc:sldChg>
    </pc:docChg>
  </pc:docChgLst>
  <pc:docChgLst>
    <pc:chgData name="Ruudra Patel" userId="S::rpatel343@student.gsu.edu::c71c0789-337b-466e-b62d-794630b8519d" providerId="AD" clId="Web-{97096670-7505-CA55-D7AE-79AA41C854F1}"/>
    <pc:docChg chg="modSld">
      <pc:chgData name="Ruudra Patel" userId="S::rpatel343@student.gsu.edu::c71c0789-337b-466e-b62d-794630b8519d" providerId="AD" clId="Web-{97096670-7505-CA55-D7AE-79AA41C854F1}" dt="2025-03-03T17:00:06.987" v="2" actId="20577"/>
      <pc:docMkLst>
        <pc:docMk/>
      </pc:docMkLst>
      <pc:sldChg chg="modSp">
        <pc:chgData name="Ruudra Patel" userId="S::rpatel343@student.gsu.edu::c71c0789-337b-466e-b62d-794630b8519d" providerId="AD" clId="Web-{97096670-7505-CA55-D7AE-79AA41C854F1}" dt="2025-03-03T17:00:06.987" v="2" actId="20577"/>
        <pc:sldMkLst>
          <pc:docMk/>
          <pc:sldMk cId="2027264068" sldId="448"/>
        </pc:sldMkLst>
        <pc:spChg chg="mod">
          <ac:chgData name="Ruudra Patel" userId="S::rpatel343@student.gsu.edu::c71c0789-337b-466e-b62d-794630b8519d" providerId="AD" clId="Web-{97096670-7505-CA55-D7AE-79AA41C854F1}" dt="2025-03-03T17:00:06.987" v="2" actId="20577"/>
          <ac:spMkLst>
            <pc:docMk/>
            <pc:sldMk cId="2027264068" sldId="448"/>
            <ac:spMk id="2" creationId="{FA0B0BB6-9209-CBB1-BA8D-D5657707C1A9}"/>
          </ac:spMkLst>
        </pc:spChg>
      </pc:sldChg>
    </pc:docChg>
  </pc:docChgLst>
  <pc:docChgLst>
    <pc:chgData name="Pancham Desai" userId="S::pdesai22@student.gsu.edu::e68dfbe6-86fb-4db9-bed5-faa54ca16b89" providerId="AD" clId="Web-{AE9EF703-ED8A-C468-E641-5B1DA2724A9D}"/>
    <pc:docChg chg="addSld delSld modSld">
      <pc:chgData name="Pancham Desai" userId="S::pdesai22@student.gsu.edu::e68dfbe6-86fb-4db9-bed5-faa54ca16b89" providerId="AD" clId="Web-{AE9EF703-ED8A-C468-E641-5B1DA2724A9D}" dt="2025-03-31T21:40:08.844" v="93" actId="1076"/>
      <pc:docMkLst>
        <pc:docMk/>
      </pc:docMkLst>
      <pc:sldChg chg="addSp delSp modSp mod modClrScheme chgLayout">
        <pc:chgData name="Pancham Desai" userId="S::pdesai22@student.gsu.edu::e68dfbe6-86fb-4db9-bed5-faa54ca16b89" providerId="AD" clId="Web-{AE9EF703-ED8A-C468-E641-5B1DA2724A9D}" dt="2025-03-31T21:39:10.514" v="91" actId="1076"/>
        <pc:sldMkLst>
          <pc:docMk/>
          <pc:sldMk cId="2481427854" sldId="431"/>
        </pc:sldMkLst>
        <pc:spChg chg="mod">
          <ac:chgData name="Pancham Desai" userId="S::pdesai22@student.gsu.edu::e68dfbe6-86fb-4db9-bed5-faa54ca16b89" providerId="AD" clId="Web-{AE9EF703-ED8A-C468-E641-5B1DA2724A9D}" dt="2025-03-31T21:25:33.503" v="28"/>
          <ac:spMkLst>
            <pc:docMk/>
            <pc:sldMk cId="2481427854" sldId="431"/>
            <ac:spMk id="2" creationId="{180B0690-D99F-F1B6-3A05-80FCA8677B2B}"/>
          </ac:spMkLst>
        </pc:spChg>
        <pc:spChg chg="mod">
          <ac:chgData name="Pancham Desai" userId="S::pdesai22@student.gsu.edu::e68dfbe6-86fb-4db9-bed5-faa54ca16b89" providerId="AD" clId="Web-{AE9EF703-ED8A-C468-E641-5B1DA2724A9D}" dt="2025-03-31T21:25:33.503" v="28"/>
          <ac:spMkLst>
            <pc:docMk/>
            <pc:sldMk cId="2481427854" sldId="431"/>
            <ac:spMk id="5" creationId="{D7EDB2AB-AD18-45D8-37E6-33F5FA170973}"/>
          </ac:spMkLst>
        </pc:spChg>
        <pc:spChg chg="add del mod">
          <ac:chgData name="Pancham Desai" userId="S::pdesai22@student.gsu.edu::e68dfbe6-86fb-4db9-bed5-faa54ca16b89" providerId="AD" clId="Web-{AE9EF703-ED8A-C468-E641-5B1DA2724A9D}" dt="2025-03-31T21:25:33.503" v="28"/>
          <ac:spMkLst>
            <pc:docMk/>
            <pc:sldMk cId="2481427854" sldId="431"/>
            <ac:spMk id="6" creationId="{D7F7669E-F5E2-F355-7B79-7392D12047F2}"/>
          </ac:spMkLst>
        </pc:spChg>
        <pc:spChg chg="mod">
          <ac:chgData name="Pancham Desai" userId="S::pdesai22@student.gsu.edu::e68dfbe6-86fb-4db9-bed5-faa54ca16b89" providerId="AD" clId="Web-{AE9EF703-ED8A-C468-E641-5B1DA2724A9D}" dt="2025-03-31T21:38:17.825" v="84" actId="1076"/>
          <ac:spMkLst>
            <pc:docMk/>
            <pc:sldMk cId="2481427854" sldId="431"/>
            <ac:spMk id="10" creationId="{270B05AF-127B-FC88-7E2F-B17AF5714B73}"/>
          </ac:spMkLst>
        </pc:spChg>
        <pc:spChg chg="add mod">
          <ac:chgData name="Pancham Desai" userId="S::pdesai22@student.gsu.edu::e68dfbe6-86fb-4db9-bed5-faa54ca16b89" providerId="AD" clId="Web-{AE9EF703-ED8A-C468-E641-5B1DA2724A9D}" dt="2025-03-31T21:25:33.503" v="28"/>
          <ac:spMkLst>
            <pc:docMk/>
            <pc:sldMk cId="2481427854" sldId="431"/>
            <ac:spMk id="11" creationId="{D7F7669E-F5E2-F355-7B79-7392D12047F2}"/>
          </ac:spMkLst>
        </pc:spChg>
        <pc:spChg chg="mod">
          <ac:chgData name="Pancham Desai" userId="S::pdesai22@student.gsu.edu::e68dfbe6-86fb-4db9-bed5-faa54ca16b89" providerId="AD" clId="Web-{AE9EF703-ED8A-C468-E641-5B1DA2724A9D}" dt="2025-03-31T21:38:41.872" v="85" actId="1076"/>
          <ac:spMkLst>
            <pc:docMk/>
            <pc:sldMk cId="2481427854" sldId="431"/>
            <ac:spMk id="20" creationId="{E049C43C-4CF8-AF20-D2D3-53AB0A71B51C}"/>
          </ac:spMkLst>
        </pc:spChg>
        <pc:spChg chg="add mod">
          <ac:chgData name="Pancham Desai" userId="S::pdesai22@student.gsu.edu::e68dfbe6-86fb-4db9-bed5-faa54ca16b89" providerId="AD" clId="Web-{AE9EF703-ED8A-C468-E641-5B1DA2724A9D}" dt="2025-03-31T21:32:15.469" v="39"/>
          <ac:spMkLst>
            <pc:docMk/>
            <pc:sldMk cId="2481427854" sldId="431"/>
            <ac:spMk id="107" creationId="{47C176C5-1A73-BDBA-09F4-3636B43D8941}"/>
          </ac:spMkLst>
        </pc:spChg>
        <pc:spChg chg="add mod">
          <ac:chgData name="Pancham Desai" userId="S::pdesai22@student.gsu.edu::e68dfbe6-86fb-4db9-bed5-faa54ca16b89" providerId="AD" clId="Web-{AE9EF703-ED8A-C468-E641-5B1DA2724A9D}" dt="2025-03-31T21:32:59.111" v="61" actId="20577"/>
          <ac:spMkLst>
            <pc:docMk/>
            <pc:sldMk cId="2481427854" sldId="431"/>
            <ac:spMk id="113" creationId="{9740AD52-F804-E72A-04DC-941B5D6D16E2}"/>
          </ac:spMkLst>
        </pc:spChg>
        <pc:graphicFrameChg chg="add del mod">
          <ac:chgData name="Pancham Desai" userId="S::pdesai22@student.gsu.edu::e68dfbe6-86fb-4db9-bed5-faa54ca16b89" providerId="AD" clId="Web-{AE9EF703-ED8A-C468-E641-5B1DA2724A9D}" dt="2025-03-31T21:25:33.487" v="27"/>
          <ac:graphicFrameMkLst>
            <pc:docMk/>
            <pc:sldMk cId="2481427854" sldId="431"/>
            <ac:graphicFrameMk id="9" creationId="{88E5E426-4A91-75F3-E343-452A072485EB}"/>
          </ac:graphicFrameMkLst>
        </pc:graphicFrameChg>
        <pc:graphicFrameChg chg="del modGraphic">
          <ac:chgData name="Pancham Desai" userId="S::pdesai22@student.gsu.edu::e68dfbe6-86fb-4db9-bed5-faa54ca16b89" providerId="AD" clId="Web-{AE9EF703-ED8A-C468-E641-5B1DA2724A9D}" dt="2025-03-31T21:32:15.469" v="39"/>
          <ac:graphicFrameMkLst>
            <pc:docMk/>
            <pc:sldMk cId="2481427854" sldId="431"/>
            <ac:graphicFrameMk id="13" creationId="{5B2494CC-9AA7-13EE-EB8C-60443B513723}"/>
          </ac:graphicFrameMkLst>
        </pc:graphicFrameChg>
        <pc:graphicFrameChg chg="del">
          <ac:chgData name="Pancham Desai" userId="S::pdesai22@student.gsu.edu::e68dfbe6-86fb-4db9-bed5-faa54ca16b89" providerId="AD" clId="Web-{AE9EF703-ED8A-C468-E641-5B1DA2724A9D}" dt="2025-03-31T21:32:17.375" v="40"/>
          <ac:graphicFrameMkLst>
            <pc:docMk/>
            <pc:sldMk cId="2481427854" sldId="431"/>
            <ac:graphicFrameMk id="52" creationId="{22D52375-3F61-40CD-3825-6E50E91D13A5}"/>
          </ac:graphicFrameMkLst>
        </pc:graphicFrameChg>
        <pc:picChg chg="add del mod">
          <ac:chgData name="Pancham Desai" userId="S::pdesai22@student.gsu.edu::e68dfbe6-86fb-4db9-bed5-faa54ca16b89" providerId="AD" clId="Web-{AE9EF703-ED8A-C468-E641-5B1DA2724A9D}" dt="2025-03-31T21:20:04.711" v="11"/>
          <ac:picMkLst>
            <pc:docMk/>
            <pc:sldMk cId="2481427854" sldId="431"/>
            <ac:picMk id="3" creationId="{A890424B-6861-99C7-D9B1-D841E9C250F3}"/>
          </ac:picMkLst>
        </pc:picChg>
        <pc:picChg chg="add mod">
          <ac:chgData name="Pancham Desai" userId="S::pdesai22@student.gsu.edu::e68dfbe6-86fb-4db9-bed5-faa54ca16b89" providerId="AD" clId="Web-{AE9EF703-ED8A-C468-E641-5B1DA2724A9D}" dt="2025-03-31T21:22:28.715" v="25" actId="1076"/>
          <ac:picMkLst>
            <pc:docMk/>
            <pc:sldMk cId="2481427854" sldId="431"/>
            <ac:picMk id="4" creationId="{E1C417C3-903B-2DA6-A3A1-45B37EFFB8DB}"/>
          </ac:picMkLst>
        </pc:picChg>
        <pc:picChg chg="add del mod">
          <ac:chgData name="Pancham Desai" userId="S::pdesai22@student.gsu.edu::e68dfbe6-86fb-4db9-bed5-faa54ca16b89" providerId="AD" clId="Web-{AE9EF703-ED8A-C468-E641-5B1DA2724A9D}" dt="2025-03-31T21:19:37.147" v="9"/>
          <ac:picMkLst>
            <pc:docMk/>
            <pc:sldMk cId="2481427854" sldId="431"/>
            <ac:picMk id="8" creationId="{BE904309-AF65-8C2A-9EF7-FC1B54406A53}"/>
          </ac:picMkLst>
        </pc:picChg>
        <pc:picChg chg="add mod">
          <ac:chgData name="Pancham Desai" userId="S::pdesai22@student.gsu.edu::e68dfbe6-86fb-4db9-bed5-faa54ca16b89" providerId="AD" clId="Web-{AE9EF703-ED8A-C468-E641-5B1DA2724A9D}" dt="2025-03-31T21:38:59.654" v="89" actId="1076"/>
          <ac:picMkLst>
            <pc:docMk/>
            <pc:sldMk cId="2481427854" sldId="431"/>
            <ac:picMk id="115" creationId="{9C04B80C-725E-5C33-E687-2067FBD40385}"/>
          </ac:picMkLst>
        </pc:picChg>
        <pc:picChg chg="add mod">
          <ac:chgData name="Pancham Desai" userId="S::pdesai22@student.gsu.edu::e68dfbe6-86fb-4db9-bed5-faa54ca16b89" providerId="AD" clId="Web-{AE9EF703-ED8A-C468-E641-5B1DA2724A9D}" dt="2025-03-31T21:39:10.514" v="91" actId="1076"/>
          <ac:picMkLst>
            <pc:docMk/>
            <pc:sldMk cId="2481427854" sldId="431"/>
            <ac:picMk id="116" creationId="{233BFCBB-422B-C02A-4BC6-A4C481CACB90}"/>
          </ac:picMkLst>
        </pc:picChg>
      </pc:sldChg>
      <pc:sldChg chg="modSp">
        <pc:chgData name="Pancham Desai" userId="S::pdesai22@student.gsu.edu::e68dfbe6-86fb-4db9-bed5-faa54ca16b89" providerId="AD" clId="Web-{AE9EF703-ED8A-C468-E641-5B1DA2724A9D}" dt="2025-03-31T21:40:08.844" v="93" actId="1076"/>
        <pc:sldMkLst>
          <pc:docMk/>
          <pc:sldMk cId="3053754708" sldId="437"/>
        </pc:sldMkLst>
        <pc:graphicFrameChg chg="mod">
          <ac:chgData name="Pancham Desai" userId="S::pdesai22@student.gsu.edu::e68dfbe6-86fb-4db9-bed5-faa54ca16b89" providerId="AD" clId="Web-{AE9EF703-ED8A-C468-E641-5B1DA2724A9D}" dt="2025-03-31T21:40:08.844" v="93" actId="1076"/>
          <ac:graphicFrameMkLst>
            <pc:docMk/>
            <pc:sldMk cId="3053754708" sldId="437"/>
            <ac:graphicFrameMk id="11" creationId="{7078456B-3613-75AF-B86A-B6FD3D57B229}"/>
          </ac:graphicFrameMkLst>
        </pc:graphicFrameChg>
      </pc:sldChg>
      <pc:sldChg chg="modSp">
        <pc:chgData name="Pancham Desai" userId="S::pdesai22@student.gsu.edu::e68dfbe6-86fb-4db9-bed5-faa54ca16b89" providerId="AD" clId="Web-{AE9EF703-ED8A-C468-E641-5B1DA2724A9D}" dt="2025-03-31T21:27:39.507" v="31" actId="1076"/>
        <pc:sldMkLst>
          <pc:docMk/>
          <pc:sldMk cId="987517848" sldId="439"/>
        </pc:sldMkLst>
        <pc:spChg chg="mod">
          <ac:chgData name="Pancham Desai" userId="S::pdesai22@student.gsu.edu::e68dfbe6-86fb-4db9-bed5-faa54ca16b89" providerId="AD" clId="Web-{AE9EF703-ED8A-C468-E641-5B1DA2724A9D}" dt="2025-03-31T21:27:39.507" v="31" actId="1076"/>
          <ac:spMkLst>
            <pc:docMk/>
            <pc:sldMk cId="987517848" sldId="439"/>
            <ac:spMk id="7" creationId="{02A838E2-0D7D-1577-1DB9-3EB7F99708AA}"/>
          </ac:spMkLst>
        </pc:spChg>
        <pc:picChg chg="mod">
          <ac:chgData name="Pancham Desai" userId="S::pdesai22@student.gsu.edu::e68dfbe6-86fb-4db9-bed5-faa54ca16b89" providerId="AD" clId="Web-{AE9EF703-ED8A-C468-E641-5B1DA2724A9D}" dt="2025-03-31T21:10:12.691" v="4" actId="1076"/>
          <ac:picMkLst>
            <pc:docMk/>
            <pc:sldMk cId="987517848" sldId="439"/>
            <ac:picMk id="3" creationId="{B3000785-13FE-D67A-4BE3-D96F0FA5BF74}"/>
          </ac:picMkLst>
        </pc:picChg>
        <pc:picChg chg="mod">
          <ac:chgData name="Pancham Desai" userId="S::pdesai22@student.gsu.edu::e68dfbe6-86fb-4db9-bed5-faa54ca16b89" providerId="AD" clId="Web-{AE9EF703-ED8A-C468-E641-5B1DA2724A9D}" dt="2025-03-31T21:10:06.753" v="2" actId="1076"/>
          <ac:picMkLst>
            <pc:docMk/>
            <pc:sldMk cId="987517848" sldId="439"/>
            <ac:picMk id="4" creationId="{4CFBBDCC-539C-DE1E-FCE9-3943426210EF}"/>
          </ac:picMkLst>
        </pc:picChg>
        <pc:picChg chg="mod">
          <ac:chgData name="Pancham Desai" userId="S::pdesai22@student.gsu.edu::e68dfbe6-86fb-4db9-bed5-faa54ca16b89" providerId="AD" clId="Web-{AE9EF703-ED8A-C468-E641-5B1DA2724A9D}" dt="2025-03-31T21:10:08.675" v="3" actId="1076"/>
          <ac:picMkLst>
            <pc:docMk/>
            <pc:sldMk cId="987517848" sldId="439"/>
            <ac:picMk id="5" creationId="{7C2CF232-C760-8E9A-BACB-9E13C164349C}"/>
          </ac:picMkLst>
        </pc:picChg>
      </pc:sldChg>
      <pc:sldChg chg="new del">
        <pc:chgData name="Pancham Desai" userId="S::pdesai22@student.gsu.edu::e68dfbe6-86fb-4db9-bed5-faa54ca16b89" providerId="AD" clId="Web-{AE9EF703-ED8A-C468-E641-5B1DA2724A9D}" dt="2025-03-31T21:26:07.848" v="30"/>
        <pc:sldMkLst>
          <pc:docMk/>
          <pc:sldMk cId="3278064191" sldId="440"/>
        </pc:sldMkLst>
      </pc:sldChg>
      <pc:sldChg chg="addSp delSp modSp new">
        <pc:chgData name="Pancham Desai" userId="S::pdesai22@student.gsu.edu::e68dfbe6-86fb-4db9-bed5-faa54ca16b89" providerId="AD" clId="Web-{AE9EF703-ED8A-C468-E641-5B1DA2724A9D}" dt="2025-03-31T21:32:04.953" v="37"/>
        <pc:sldMkLst>
          <pc:docMk/>
          <pc:sldMk cId="4038652987" sldId="440"/>
        </pc:sldMkLst>
        <pc:spChg chg="del">
          <ac:chgData name="Pancham Desai" userId="S::pdesai22@student.gsu.edu::e68dfbe6-86fb-4db9-bed5-faa54ca16b89" providerId="AD" clId="Web-{AE9EF703-ED8A-C468-E641-5B1DA2724A9D}" dt="2025-03-31T21:29:36.120" v="33"/>
          <ac:spMkLst>
            <pc:docMk/>
            <pc:sldMk cId="4038652987" sldId="440"/>
            <ac:spMk id="3" creationId="{547E945D-7530-A458-7494-25AE1F75467E}"/>
          </ac:spMkLst>
        </pc:spChg>
        <pc:picChg chg="add mod ord">
          <ac:chgData name="Pancham Desai" userId="S::pdesai22@student.gsu.edu::e68dfbe6-86fb-4db9-bed5-faa54ca16b89" providerId="AD" clId="Web-{AE9EF703-ED8A-C468-E641-5B1DA2724A9D}" dt="2025-03-31T21:29:47.589" v="36" actId="14100"/>
          <ac:picMkLst>
            <pc:docMk/>
            <pc:sldMk cId="4038652987" sldId="440"/>
            <ac:picMk id="5" creationId="{5D79422E-F71C-D149-13C1-281E2CC8F02A}"/>
          </ac:picMkLst>
        </pc:picChg>
        <pc:picChg chg="add">
          <ac:chgData name="Pancham Desai" userId="S::pdesai22@student.gsu.edu::e68dfbe6-86fb-4db9-bed5-faa54ca16b89" providerId="AD" clId="Web-{AE9EF703-ED8A-C468-E641-5B1DA2724A9D}" dt="2025-03-31T21:32:04.953" v="37"/>
          <ac:picMkLst>
            <pc:docMk/>
            <pc:sldMk cId="4038652987" sldId="440"/>
            <ac:picMk id="7" creationId="{694F8DC8-EB6D-DCC0-2BB3-74AB510EAE6C}"/>
          </ac:picMkLst>
        </pc:picChg>
      </pc:sldChg>
    </pc:docChg>
  </pc:docChgLst>
  <pc:docChgLst>
    <pc:chgData name="Pancham Desai" userId="S::pdesai22@student.gsu.edu::e68dfbe6-86fb-4db9-bed5-faa54ca16b89" providerId="AD" clId="Web-{D1150374-1BDB-84EC-5C3C-FDDA575AE093}"/>
    <pc:docChg chg="addSld modSld">
      <pc:chgData name="Pancham Desai" userId="S::pdesai22@student.gsu.edu::e68dfbe6-86fb-4db9-bed5-faa54ca16b89" providerId="AD" clId="Web-{D1150374-1BDB-84EC-5C3C-FDDA575AE093}" dt="2025-03-03T07:02:32.534" v="411" actId="1076"/>
      <pc:docMkLst>
        <pc:docMk/>
      </pc:docMkLst>
      <pc:sldChg chg="modSp">
        <pc:chgData name="Pancham Desai" userId="S::pdesai22@student.gsu.edu::e68dfbe6-86fb-4db9-bed5-faa54ca16b89" providerId="AD" clId="Web-{D1150374-1BDB-84EC-5C3C-FDDA575AE093}" dt="2025-03-03T06:39:31.968" v="352" actId="1076"/>
        <pc:sldMkLst>
          <pc:docMk/>
          <pc:sldMk cId="294740137" sldId="257"/>
        </pc:sldMkLst>
        <pc:spChg chg="mod">
          <ac:chgData name="Pancham Desai" userId="S::pdesai22@student.gsu.edu::e68dfbe6-86fb-4db9-bed5-faa54ca16b89" providerId="AD" clId="Web-{D1150374-1BDB-84EC-5C3C-FDDA575AE093}" dt="2025-03-03T06:39:16.467" v="350" actId="1076"/>
          <ac:spMkLst>
            <pc:docMk/>
            <pc:sldMk cId="294740137" sldId="257"/>
            <ac:spMk id="2" creationId="{00000000-0000-0000-0000-000000000000}"/>
          </ac:spMkLst>
        </pc:spChg>
        <pc:spChg chg="mod">
          <ac:chgData name="Pancham Desai" userId="S::pdesai22@student.gsu.edu::e68dfbe6-86fb-4db9-bed5-faa54ca16b89" providerId="AD" clId="Web-{D1150374-1BDB-84EC-5C3C-FDDA575AE093}" dt="2025-03-03T06:39:31.968" v="352" actId="1076"/>
          <ac:spMkLst>
            <pc:docMk/>
            <pc:sldMk cId="294740137" sldId="257"/>
            <ac:spMk id="4" creationId="{DDE1C792-EA98-70ED-6062-F6D714EC1DA4}"/>
          </ac:spMkLst>
        </pc:spChg>
        <pc:spChg chg="mod">
          <ac:chgData name="Pancham Desai" userId="S::pdesai22@student.gsu.edu::e68dfbe6-86fb-4db9-bed5-faa54ca16b89" providerId="AD" clId="Web-{D1150374-1BDB-84EC-5C3C-FDDA575AE093}" dt="2025-03-03T06:39:20.842" v="351" actId="1076"/>
          <ac:spMkLst>
            <pc:docMk/>
            <pc:sldMk cId="294740137" sldId="257"/>
            <ac:spMk id="9" creationId="{75744C1F-A997-5487-5898-FA81F9027EE4}"/>
          </ac:spMkLst>
        </pc:spChg>
      </pc:sldChg>
      <pc:sldChg chg="modSp">
        <pc:chgData name="Pancham Desai" userId="S::pdesai22@student.gsu.edu::e68dfbe6-86fb-4db9-bed5-faa54ca16b89" providerId="AD" clId="Web-{D1150374-1BDB-84EC-5C3C-FDDA575AE093}" dt="2025-03-03T06:41:47.033" v="362" actId="1076"/>
        <pc:sldMkLst>
          <pc:docMk/>
          <pc:sldMk cId="4257304377" sldId="393"/>
        </pc:sldMkLst>
        <pc:spChg chg="mod">
          <ac:chgData name="Pancham Desai" userId="S::pdesai22@student.gsu.edu::e68dfbe6-86fb-4db9-bed5-faa54ca16b89" providerId="AD" clId="Web-{D1150374-1BDB-84EC-5C3C-FDDA575AE093}" dt="2025-03-03T06:41:47.033" v="362" actId="1076"/>
          <ac:spMkLst>
            <pc:docMk/>
            <pc:sldMk cId="4257304377" sldId="393"/>
            <ac:spMk id="2" creationId="{7F3FF970-75EC-5752-F4FB-FF0B3CC21DB2}"/>
          </ac:spMkLst>
        </pc:spChg>
        <pc:spChg chg="mod">
          <ac:chgData name="Pancham Desai" userId="S::pdesai22@student.gsu.edu::e68dfbe6-86fb-4db9-bed5-faa54ca16b89" providerId="AD" clId="Web-{D1150374-1BDB-84EC-5C3C-FDDA575AE093}" dt="2025-03-03T06:39:51.452" v="356" actId="1076"/>
          <ac:spMkLst>
            <pc:docMk/>
            <pc:sldMk cId="4257304377" sldId="393"/>
            <ac:spMk id="3" creationId="{1D06219D-A517-6A2E-5320-47EBE59E3339}"/>
          </ac:spMkLst>
        </pc:spChg>
        <pc:spChg chg="mod">
          <ac:chgData name="Pancham Desai" userId="S::pdesai22@student.gsu.edu::e68dfbe6-86fb-4db9-bed5-faa54ca16b89" providerId="AD" clId="Web-{D1150374-1BDB-84EC-5C3C-FDDA575AE093}" dt="2025-03-03T06:39:42.780" v="354" actId="1076"/>
          <ac:spMkLst>
            <pc:docMk/>
            <pc:sldMk cId="4257304377" sldId="393"/>
            <ac:spMk id="8" creationId="{A14BDAB8-EB54-AD25-8553-D7A46638B470}"/>
          </ac:spMkLst>
        </pc:spChg>
        <pc:spChg chg="mod">
          <ac:chgData name="Pancham Desai" userId="S::pdesai22@student.gsu.edu::e68dfbe6-86fb-4db9-bed5-faa54ca16b89" providerId="AD" clId="Web-{D1150374-1BDB-84EC-5C3C-FDDA575AE093}" dt="2025-03-03T06:39:56.171" v="358" actId="1076"/>
          <ac:spMkLst>
            <pc:docMk/>
            <pc:sldMk cId="4257304377" sldId="393"/>
            <ac:spMk id="9" creationId="{9D7E2A22-D971-58ED-39A7-3951A3BE8D9D}"/>
          </ac:spMkLst>
        </pc:spChg>
        <pc:picChg chg="mod">
          <ac:chgData name="Pancham Desai" userId="S::pdesai22@student.gsu.edu::e68dfbe6-86fb-4db9-bed5-faa54ca16b89" providerId="AD" clId="Web-{D1150374-1BDB-84EC-5C3C-FDDA575AE093}" dt="2025-03-03T06:39:52.671" v="357" actId="1076"/>
          <ac:picMkLst>
            <pc:docMk/>
            <pc:sldMk cId="4257304377" sldId="393"/>
            <ac:picMk id="7" creationId="{72AF2553-2DD0-0C04-A7F7-9C4A3BF07F86}"/>
          </ac:picMkLst>
        </pc:picChg>
        <pc:picChg chg="mod">
          <ac:chgData name="Pancham Desai" userId="S::pdesai22@student.gsu.edu::e68dfbe6-86fb-4db9-bed5-faa54ca16b89" providerId="AD" clId="Web-{D1150374-1BDB-84EC-5C3C-FDDA575AE093}" dt="2025-03-03T06:40:51.250" v="361" actId="1076"/>
          <ac:picMkLst>
            <pc:docMk/>
            <pc:sldMk cId="4257304377" sldId="393"/>
            <ac:picMk id="13" creationId="{EC019019-63C0-A497-D5AC-662832947A6B}"/>
          </ac:picMkLst>
        </pc:picChg>
        <pc:picChg chg="mod">
          <ac:chgData name="Pancham Desai" userId="S::pdesai22@student.gsu.edu::e68dfbe6-86fb-4db9-bed5-faa54ca16b89" providerId="AD" clId="Web-{D1150374-1BDB-84EC-5C3C-FDDA575AE093}" dt="2025-03-03T06:39:39.499" v="353" actId="1076"/>
          <ac:picMkLst>
            <pc:docMk/>
            <pc:sldMk cId="4257304377" sldId="393"/>
            <ac:picMk id="16" creationId="{9435F9E2-CAD4-1091-1368-857C02966F51}"/>
          </ac:picMkLst>
        </pc:picChg>
      </pc:sldChg>
      <pc:sldChg chg="modSp">
        <pc:chgData name="Pancham Desai" userId="S::pdesai22@student.gsu.edu::e68dfbe6-86fb-4db9-bed5-faa54ca16b89" providerId="AD" clId="Web-{D1150374-1BDB-84EC-5C3C-FDDA575AE093}" dt="2025-03-03T07:01:31.236" v="410" actId="1076"/>
        <pc:sldMkLst>
          <pc:docMk/>
          <pc:sldMk cId="1789891331" sldId="435"/>
        </pc:sldMkLst>
        <pc:spChg chg="mod">
          <ac:chgData name="Pancham Desai" userId="S::pdesai22@student.gsu.edu::e68dfbe6-86fb-4db9-bed5-faa54ca16b89" providerId="AD" clId="Web-{D1150374-1BDB-84EC-5C3C-FDDA575AE093}" dt="2025-03-03T07:01:31.236" v="410" actId="1076"/>
          <ac:spMkLst>
            <pc:docMk/>
            <pc:sldMk cId="1789891331" sldId="435"/>
            <ac:spMk id="8" creationId="{BBAAE5D4-DE66-3356-8997-AC90E6FC6BEF}"/>
          </ac:spMkLst>
        </pc:spChg>
        <pc:picChg chg="mod">
          <ac:chgData name="Pancham Desai" userId="S::pdesai22@student.gsu.edu::e68dfbe6-86fb-4db9-bed5-faa54ca16b89" providerId="AD" clId="Web-{D1150374-1BDB-84EC-5C3C-FDDA575AE093}" dt="2025-03-03T07:01:28.251" v="409" actId="1076"/>
          <ac:picMkLst>
            <pc:docMk/>
            <pc:sldMk cId="1789891331" sldId="435"/>
            <ac:picMk id="3076" creationId="{2DA1B221-AC9A-F8B0-786E-7F47BA993E64}"/>
          </ac:picMkLst>
        </pc:picChg>
      </pc:sldChg>
      <pc:sldChg chg="addSp modSp">
        <pc:chgData name="Pancham Desai" userId="S::pdesai22@student.gsu.edu::e68dfbe6-86fb-4db9-bed5-faa54ca16b89" providerId="AD" clId="Web-{D1150374-1BDB-84EC-5C3C-FDDA575AE093}" dt="2025-03-03T06:45:10.989" v="400" actId="1076"/>
        <pc:sldMkLst>
          <pc:docMk/>
          <pc:sldMk cId="1431786172" sldId="441"/>
        </pc:sldMkLst>
        <pc:spChg chg="mod">
          <ac:chgData name="Pancham Desai" userId="S::pdesai22@student.gsu.edu::e68dfbe6-86fb-4db9-bed5-faa54ca16b89" providerId="AD" clId="Web-{D1150374-1BDB-84EC-5C3C-FDDA575AE093}" dt="2025-03-03T06:44:49.692" v="398" actId="20577"/>
          <ac:spMkLst>
            <pc:docMk/>
            <pc:sldMk cId="1431786172" sldId="441"/>
            <ac:spMk id="2" creationId="{A891D8EE-1A76-E751-78CB-10FE40D76314}"/>
          </ac:spMkLst>
        </pc:spChg>
        <pc:spChg chg="add mod">
          <ac:chgData name="Pancham Desai" userId="S::pdesai22@student.gsu.edu::e68dfbe6-86fb-4db9-bed5-faa54ca16b89" providerId="AD" clId="Web-{D1150374-1BDB-84EC-5C3C-FDDA575AE093}" dt="2025-03-03T06:44:12.598" v="393" actId="1076"/>
          <ac:spMkLst>
            <pc:docMk/>
            <pc:sldMk cId="1431786172" sldId="441"/>
            <ac:spMk id="3" creationId="{8A74F733-63EF-AE8C-26FE-027574C5B781}"/>
          </ac:spMkLst>
        </pc:spChg>
        <pc:spChg chg="mod">
          <ac:chgData name="Pancham Desai" userId="S::pdesai22@student.gsu.edu::e68dfbe6-86fb-4db9-bed5-faa54ca16b89" providerId="AD" clId="Web-{D1150374-1BDB-84EC-5C3C-FDDA575AE093}" dt="2025-03-03T06:44:26.301" v="394" actId="1076"/>
          <ac:spMkLst>
            <pc:docMk/>
            <pc:sldMk cId="1431786172" sldId="441"/>
            <ac:spMk id="11" creationId="{C5FBC50B-EC1C-87A2-9E55-2F87548DE169}"/>
          </ac:spMkLst>
        </pc:spChg>
        <pc:spChg chg="mod">
          <ac:chgData name="Pancham Desai" userId="S::pdesai22@student.gsu.edu::e68dfbe6-86fb-4db9-bed5-faa54ca16b89" providerId="AD" clId="Web-{D1150374-1BDB-84EC-5C3C-FDDA575AE093}" dt="2025-03-03T06:45:08.567" v="399" actId="1076"/>
          <ac:spMkLst>
            <pc:docMk/>
            <pc:sldMk cId="1431786172" sldId="441"/>
            <ac:spMk id="12" creationId="{45E33C06-A61C-ED9B-E336-DB5BD787DD8A}"/>
          </ac:spMkLst>
        </pc:spChg>
        <pc:picChg chg="mod">
          <ac:chgData name="Pancham Desai" userId="S::pdesai22@student.gsu.edu::e68dfbe6-86fb-4db9-bed5-faa54ca16b89" providerId="AD" clId="Web-{D1150374-1BDB-84EC-5C3C-FDDA575AE093}" dt="2025-03-03T06:45:10.989" v="400" actId="1076"/>
          <ac:picMkLst>
            <pc:docMk/>
            <pc:sldMk cId="1431786172" sldId="441"/>
            <ac:picMk id="8" creationId="{783A9E08-B5B4-CB7A-715D-ACAD875EAB92}"/>
          </ac:picMkLst>
        </pc:picChg>
      </pc:sldChg>
      <pc:sldChg chg="addSp delSp modSp">
        <pc:chgData name="Pancham Desai" userId="S::pdesai22@student.gsu.edu::e68dfbe6-86fb-4db9-bed5-faa54ca16b89" providerId="AD" clId="Web-{D1150374-1BDB-84EC-5C3C-FDDA575AE093}" dt="2025-03-03T06:59:23.936" v="403" actId="1076"/>
        <pc:sldMkLst>
          <pc:docMk/>
          <pc:sldMk cId="1428747826" sldId="442"/>
        </pc:sldMkLst>
        <pc:spChg chg="mod">
          <ac:chgData name="Pancham Desai" userId="S::pdesai22@student.gsu.edu::e68dfbe6-86fb-4db9-bed5-faa54ca16b89" providerId="AD" clId="Web-{D1150374-1BDB-84EC-5C3C-FDDA575AE093}" dt="2025-03-03T06:21:43.045" v="137" actId="14100"/>
          <ac:spMkLst>
            <pc:docMk/>
            <pc:sldMk cId="1428747826" sldId="442"/>
            <ac:spMk id="2" creationId="{07E0C8ED-A0C7-4823-B95D-93C409881F36}"/>
          </ac:spMkLst>
        </pc:spChg>
        <pc:spChg chg="add mod">
          <ac:chgData name="Pancham Desai" userId="S::pdesai22@student.gsu.edu::e68dfbe6-86fb-4db9-bed5-faa54ca16b89" providerId="AD" clId="Web-{D1150374-1BDB-84EC-5C3C-FDDA575AE093}" dt="2025-03-03T06:59:23.936" v="403" actId="1076"/>
          <ac:spMkLst>
            <pc:docMk/>
            <pc:sldMk cId="1428747826" sldId="442"/>
            <ac:spMk id="6" creationId="{DDECF57D-A405-C3CE-B66A-54CDC4A68CB2}"/>
          </ac:spMkLst>
        </pc:spChg>
        <pc:spChg chg="mod">
          <ac:chgData name="Pancham Desai" userId="S::pdesai22@student.gsu.edu::e68dfbe6-86fb-4db9-bed5-faa54ca16b89" providerId="AD" clId="Web-{D1150374-1BDB-84EC-5C3C-FDDA575AE093}" dt="2025-03-03T06:25:13.255" v="179" actId="1076"/>
          <ac:spMkLst>
            <pc:docMk/>
            <pc:sldMk cId="1428747826" sldId="442"/>
            <ac:spMk id="2060" creationId="{CCB07283-3CF2-9897-4836-A90D7E060CD0}"/>
          </ac:spMkLst>
        </pc:spChg>
        <pc:picChg chg="add mod">
          <ac:chgData name="Pancham Desai" userId="S::pdesai22@student.gsu.edu::e68dfbe6-86fb-4db9-bed5-faa54ca16b89" providerId="AD" clId="Web-{D1150374-1BDB-84EC-5C3C-FDDA575AE093}" dt="2025-03-03T06:20:39.230" v="110" actId="1076"/>
          <ac:picMkLst>
            <pc:docMk/>
            <pc:sldMk cId="1428747826" sldId="442"/>
            <ac:picMk id="3" creationId="{4A7D787F-B00C-7486-45CF-D46C60B123DF}"/>
          </ac:picMkLst>
        </pc:picChg>
        <pc:picChg chg="add mod">
          <ac:chgData name="Pancham Desai" userId="S::pdesai22@student.gsu.edu::e68dfbe6-86fb-4db9-bed5-faa54ca16b89" providerId="AD" clId="Web-{D1150374-1BDB-84EC-5C3C-FDDA575AE093}" dt="2025-03-03T06:19:52.181" v="100" actId="14100"/>
          <ac:picMkLst>
            <pc:docMk/>
            <pc:sldMk cId="1428747826" sldId="442"/>
            <ac:picMk id="4" creationId="{A6167615-07A6-89D4-6BC0-673CEBD33280}"/>
          </ac:picMkLst>
        </pc:picChg>
      </pc:sldChg>
      <pc:sldChg chg="addSp delSp modSp new mod modClrScheme chgLayout">
        <pc:chgData name="Pancham Desai" userId="S::pdesai22@student.gsu.edu::e68dfbe6-86fb-4db9-bed5-faa54ca16b89" providerId="AD" clId="Web-{D1150374-1BDB-84EC-5C3C-FDDA575AE093}" dt="2025-03-03T07:00:49.829" v="408" actId="1076"/>
        <pc:sldMkLst>
          <pc:docMk/>
          <pc:sldMk cId="2459048617" sldId="443"/>
        </pc:sldMkLst>
        <pc:spChg chg="mod">
          <ac:chgData name="Pancham Desai" userId="S::pdesai22@student.gsu.edu::e68dfbe6-86fb-4db9-bed5-faa54ca16b89" providerId="AD" clId="Web-{D1150374-1BDB-84EC-5C3C-FDDA575AE093}" dt="2025-03-03T06:25:46.897" v="201"/>
          <ac:spMkLst>
            <pc:docMk/>
            <pc:sldMk cId="2459048617" sldId="443"/>
            <ac:spMk id="2" creationId="{339FBF48-DFF5-1720-1AB6-8FF233683A0E}"/>
          </ac:spMkLst>
        </pc:spChg>
        <pc:picChg chg="add mod">
          <ac:chgData name="Pancham Desai" userId="S::pdesai22@student.gsu.edu::e68dfbe6-86fb-4db9-bed5-faa54ca16b89" providerId="AD" clId="Web-{D1150374-1BDB-84EC-5C3C-FDDA575AE093}" dt="2025-03-03T07:00:49.829" v="408" actId="1076"/>
          <ac:picMkLst>
            <pc:docMk/>
            <pc:sldMk cId="2459048617" sldId="443"/>
            <ac:picMk id="13" creationId="{2903170F-06F1-CED7-BFC7-D4389AE3E595}"/>
          </ac:picMkLst>
        </pc:picChg>
      </pc:sldChg>
      <pc:sldChg chg="addSp delSp modSp new mod modClrScheme chgLayout">
        <pc:chgData name="Pancham Desai" userId="S::pdesai22@student.gsu.edu::e68dfbe6-86fb-4db9-bed5-faa54ca16b89" providerId="AD" clId="Web-{D1150374-1BDB-84EC-5C3C-FDDA575AE093}" dt="2025-03-03T06:34:53.059" v="331" actId="14100"/>
        <pc:sldMkLst>
          <pc:docMk/>
          <pc:sldMk cId="2592702983" sldId="444"/>
        </pc:sldMkLst>
        <pc:spChg chg="add mod">
          <ac:chgData name="Pancham Desai" userId="S::pdesai22@student.gsu.edu::e68dfbe6-86fb-4db9-bed5-faa54ca16b89" providerId="AD" clId="Web-{D1150374-1BDB-84EC-5C3C-FDDA575AE093}" dt="2025-03-03T06:32:40.757" v="313" actId="1076"/>
          <ac:spMkLst>
            <pc:docMk/>
            <pc:sldMk cId="2592702983" sldId="444"/>
            <ac:spMk id="6" creationId="{CAB8A9B5-085E-271E-697F-F275CE2847F9}"/>
          </ac:spMkLst>
        </pc:spChg>
        <pc:spChg chg="add mod">
          <ac:chgData name="Pancham Desai" userId="S::pdesai22@student.gsu.edu::e68dfbe6-86fb-4db9-bed5-faa54ca16b89" providerId="AD" clId="Web-{D1150374-1BDB-84EC-5C3C-FDDA575AE093}" dt="2025-03-03T06:27:06.791" v="252" actId="1076"/>
          <ac:spMkLst>
            <pc:docMk/>
            <pc:sldMk cId="2592702983" sldId="444"/>
            <ac:spMk id="9" creationId="{1B1F4D77-A9AF-A555-32ED-1838CDBB3E50}"/>
          </ac:spMkLst>
        </pc:spChg>
        <pc:spChg chg="add mod">
          <ac:chgData name="Pancham Desai" userId="S::pdesai22@student.gsu.edu::e68dfbe6-86fb-4db9-bed5-faa54ca16b89" providerId="AD" clId="Web-{D1150374-1BDB-84EC-5C3C-FDDA575AE093}" dt="2025-03-03T06:33:44.447" v="317" actId="1076"/>
          <ac:spMkLst>
            <pc:docMk/>
            <pc:sldMk cId="2592702983" sldId="444"/>
            <ac:spMk id="10" creationId="{70CD5059-59CE-AF68-3423-FA3913BE05B0}"/>
          </ac:spMkLst>
        </pc:spChg>
        <pc:spChg chg="add mod">
          <ac:chgData name="Pancham Desai" userId="S::pdesai22@student.gsu.edu::e68dfbe6-86fb-4db9-bed5-faa54ca16b89" providerId="AD" clId="Web-{D1150374-1BDB-84EC-5C3C-FDDA575AE093}" dt="2025-03-03T06:34:53.059" v="331" actId="14100"/>
          <ac:spMkLst>
            <pc:docMk/>
            <pc:sldMk cId="2592702983" sldId="444"/>
            <ac:spMk id="12" creationId="{38313407-34C1-3AA7-9DC9-98C88D9F5838}"/>
          </ac:spMkLst>
        </pc:spChg>
        <pc:picChg chg="add mod ord">
          <ac:chgData name="Pancham Desai" userId="S::pdesai22@student.gsu.edu::e68dfbe6-86fb-4db9-bed5-faa54ca16b89" providerId="AD" clId="Web-{D1150374-1BDB-84EC-5C3C-FDDA575AE093}" dt="2025-03-03T06:33:04.289" v="315" actId="1076"/>
          <ac:picMkLst>
            <pc:docMk/>
            <pc:sldMk cId="2592702983" sldId="444"/>
            <ac:picMk id="5" creationId="{AA38167F-F18C-3B82-04D4-424E67D16E99}"/>
          </ac:picMkLst>
        </pc:picChg>
        <pc:picChg chg="add mod">
          <ac:chgData name="Pancham Desai" userId="S::pdesai22@student.gsu.edu::e68dfbe6-86fb-4db9-bed5-faa54ca16b89" providerId="AD" clId="Web-{D1150374-1BDB-84EC-5C3C-FDDA575AE093}" dt="2025-03-03T06:33:11.040" v="316" actId="14100"/>
          <ac:picMkLst>
            <pc:docMk/>
            <pc:sldMk cId="2592702983" sldId="444"/>
            <ac:picMk id="7" creationId="{C27EFBF5-1D6B-6C3F-F3BF-77857AF8BD16}"/>
          </ac:picMkLst>
        </pc:picChg>
      </pc:sldChg>
      <pc:sldChg chg="modSp">
        <pc:chgData name="Pancham Desai" userId="S::pdesai22@student.gsu.edu::e68dfbe6-86fb-4db9-bed5-faa54ca16b89" providerId="AD" clId="Web-{D1150374-1BDB-84EC-5C3C-FDDA575AE093}" dt="2025-03-03T07:02:32.534" v="411" actId="1076"/>
        <pc:sldMkLst>
          <pc:docMk/>
          <pc:sldMk cId="2027264068" sldId="448"/>
        </pc:sldMkLst>
        <pc:spChg chg="mod">
          <ac:chgData name="Pancham Desai" userId="S::pdesai22@student.gsu.edu::e68dfbe6-86fb-4db9-bed5-faa54ca16b89" providerId="AD" clId="Web-{D1150374-1BDB-84EC-5C3C-FDDA575AE093}" dt="2025-03-03T07:02:32.534" v="411" actId="1076"/>
          <ac:spMkLst>
            <pc:docMk/>
            <pc:sldMk cId="2027264068" sldId="448"/>
            <ac:spMk id="2" creationId="{FA0B0BB6-9209-CBB1-BA8D-D5657707C1A9}"/>
          </ac:spMkLst>
        </pc:spChg>
      </pc:sldChg>
    </pc:docChg>
  </pc:docChgLst>
  <pc:docChgLst>
    <pc:chgData name="Ruudra Patel" userId="S::rpatel343@student.gsu.edu::c71c0789-337b-466e-b62d-794630b8519d" providerId="AD" clId="Web-{08EF0AD9-3185-D897-DA55-8928AF422616}"/>
    <pc:docChg chg="modSld">
      <pc:chgData name="Ruudra Patel" userId="S::rpatel343@student.gsu.edu::c71c0789-337b-466e-b62d-794630b8519d" providerId="AD" clId="Web-{08EF0AD9-3185-D897-DA55-8928AF422616}" dt="2025-03-31T17:36:52.822" v="339"/>
      <pc:docMkLst>
        <pc:docMk/>
      </pc:docMkLst>
      <pc:sldChg chg="modSp">
        <pc:chgData name="Ruudra Patel" userId="S::rpatel343@student.gsu.edu::c71c0789-337b-466e-b62d-794630b8519d" providerId="AD" clId="Web-{08EF0AD9-3185-D897-DA55-8928AF422616}" dt="2025-03-31T03:14:58.495" v="6"/>
        <pc:sldMkLst>
          <pc:docMk/>
          <pc:sldMk cId="1280116343" sldId="425"/>
        </pc:sldMkLst>
        <pc:picChg chg="mod">
          <ac:chgData name="Ruudra Patel" userId="S::rpatel343@student.gsu.edu::c71c0789-337b-466e-b62d-794630b8519d" providerId="AD" clId="Web-{08EF0AD9-3185-D897-DA55-8928AF422616}" dt="2025-03-31T03:14:55.183" v="5"/>
          <ac:picMkLst>
            <pc:docMk/>
            <pc:sldMk cId="1280116343" sldId="425"/>
            <ac:picMk id="3" creationId="{3064843E-0381-A19B-3DD5-1D4B8969A36B}"/>
          </ac:picMkLst>
        </pc:picChg>
        <pc:picChg chg="mod">
          <ac:chgData name="Ruudra Patel" userId="S::rpatel343@student.gsu.edu::c71c0789-337b-466e-b62d-794630b8519d" providerId="AD" clId="Web-{08EF0AD9-3185-D897-DA55-8928AF422616}" dt="2025-03-31T03:14:46.213" v="3"/>
          <ac:picMkLst>
            <pc:docMk/>
            <pc:sldMk cId="1280116343" sldId="425"/>
            <ac:picMk id="10" creationId="{679FCB62-004A-0A42-DB7F-8A70717D01A7}"/>
          </ac:picMkLst>
        </pc:picChg>
        <pc:picChg chg="mod">
          <ac:chgData name="Ruudra Patel" userId="S::rpatel343@student.gsu.edu::c71c0789-337b-466e-b62d-794630b8519d" providerId="AD" clId="Web-{08EF0AD9-3185-D897-DA55-8928AF422616}" dt="2025-03-31T03:14:58.495" v="6"/>
          <ac:picMkLst>
            <pc:docMk/>
            <pc:sldMk cId="1280116343" sldId="425"/>
            <ac:picMk id="13" creationId="{7639A0F9-F48A-DF99-1EC8-46D2FF2E39FC}"/>
          </ac:picMkLst>
        </pc:picChg>
        <pc:picChg chg="mod">
          <ac:chgData name="Ruudra Patel" userId="S::rpatel343@student.gsu.edu::c71c0789-337b-466e-b62d-794630b8519d" providerId="AD" clId="Web-{08EF0AD9-3185-D897-DA55-8928AF422616}" dt="2025-03-31T03:14:51.089" v="4"/>
          <ac:picMkLst>
            <pc:docMk/>
            <pc:sldMk cId="1280116343" sldId="425"/>
            <ac:picMk id="14" creationId="{D87B5917-9C93-417D-9859-46913C978423}"/>
          </ac:picMkLst>
        </pc:picChg>
        <pc:picChg chg="mod">
          <ac:chgData name="Ruudra Patel" userId="S::rpatel343@student.gsu.edu::c71c0789-337b-466e-b62d-794630b8519d" providerId="AD" clId="Web-{08EF0AD9-3185-D897-DA55-8928AF422616}" dt="2025-03-31T03:14:43.916" v="2"/>
          <ac:picMkLst>
            <pc:docMk/>
            <pc:sldMk cId="1280116343" sldId="425"/>
            <ac:picMk id="15" creationId="{0F7273D3-F130-853A-D7DF-582B4BFFEC3F}"/>
          </ac:picMkLst>
        </pc:picChg>
      </pc:sldChg>
      <pc:sldChg chg="addSp delSp modSp">
        <pc:chgData name="Ruudra Patel" userId="S::rpatel343@student.gsu.edu::c71c0789-337b-466e-b62d-794630b8519d" providerId="AD" clId="Web-{08EF0AD9-3185-D897-DA55-8928AF422616}" dt="2025-03-31T17:28:45.888" v="312" actId="20577"/>
        <pc:sldMkLst>
          <pc:docMk/>
          <pc:sldMk cId="2481427854" sldId="431"/>
        </pc:sldMkLst>
        <pc:spChg chg="mod">
          <ac:chgData name="Ruudra Patel" userId="S::rpatel343@student.gsu.edu::c71c0789-337b-466e-b62d-794630b8519d" providerId="AD" clId="Web-{08EF0AD9-3185-D897-DA55-8928AF422616}" dt="2025-03-31T03:14:32.837" v="0" actId="20577"/>
          <ac:spMkLst>
            <pc:docMk/>
            <pc:sldMk cId="2481427854" sldId="431"/>
            <ac:spMk id="2" creationId="{180B0690-D99F-F1B6-3A05-80FCA8677B2B}"/>
          </ac:spMkLst>
        </pc:spChg>
        <pc:spChg chg="add del mod">
          <ac:chgData name="Ruudra Patel" userId="S::rpatel343@student.gsu.edu::c71c0789-337b-466e-b62d-794630b8519d" providerId="AD" clId="Web-{08EF0AD9-3185-D897-DA55-8928AF422616}" dt="2025-03-31T03:50:57.911" v="162"/>
          <ac:spMkLst>
            <pc:docMk/>
            <pc:sldMk cId="2481427854" sldId="431"/>
            <ac:spMk id="5" creationId="{0C5A5A5A-5224-EF8B-FC2A-01C73D97892D}"/>
          </ac:spMkLst>
        </pc:spChg>
        <pc:spChg chg="mod">
          <ac:chgData name="Ruudra Patel" userId="S::rpatel343@student.gsu.edu::c71c0789-337b-466e-b62d-794630b8519d" providerId="AD" clId="Web-{08EF0AD9-3185-D897-DA55-8928AF422616}" dt="2025-03-31T17:28:45.888" v="312" actId="20577"/>
          <ac:spMkLst>
            <pc:docMk/>
            <pc:sldMk cId="2481427854" sldId="431"/>
            <ac:spMk id="6" creationId="{D7F7669E-F5E2-F355-7B79-7392D12047F2}"/>
          </ac:spMkLst>
        </pc:spChg>
        <pc:picChg chg="add del mod">
          <ac:chgData name="Ruudra Patel" userId="S::rpatel343@student.gsu.edu::c71c0789-337b-466e-b62d-794630b8519d" providerId="AD" clId="Web-{08EF0AD9-3185-D897-DA55-8928AF422616}" dt="2025-03-31T03:46:40.786" v="124"/>
          <ac:picMkLst>
            <pc:docMk/>
            <pc:sldMk cId="2481427854" sldId="431"/>
            <ac:picMk id="7" creationId="{EB94D346-29F4-7475-EA50-FDC3BF75A94A}"/>
          </ac:picMkLst>
        </pc:picChg>
        <pc:picChg chg="add mod">
          <ac:chgData name="Ruudra Patel" userId="S::rpatel343@student.gsu.edu::c71c0789-337b-466e-b62d-794630b8519d" providerId="AD" clId="Web-{08EF0AD9-3185-D897-DA55-8928AF422616}" dt="2025-03-31T03:51:20.913" v="171" actId="1076"/>
          <ac:picMkLst>
            <pc:docMk/>
            <pc:sldMk cId="2481427854" sldId="431"/>
            <ac:picMk id="8" creationId="{BE904309-AF65-8C2A-9EF7-FC1B54406A53}"/>
          </ac:picMkLst>
        </pc:picChg>
      </pc:sldChg>
      <pc:sldChg chg="addSp delSp modSp mod modClrScheme chgLayout">
        <pc:chgData name="Ruudra Patel" userId="S::rpatel343@student.gsu.edu::c71c0789-337b-466e-b62d-794630b8519d" providerId="AD" clId="Web-{08EF0AD9-3185-D897-DA55-8928AF422616}" dt="2025-03-31T17:36:52.822" v="339"/>
        <pc:sldMkLst>
          <pc:docMk/>
          <pc:sldMk cId="1789891331" sldId="435"/>
        </pc:sldMkLst>
        <pc:spChg chg="mod">
          <ac:chgData name="Ruudra Patel" userId="S::rpatel343@student.gsu.edu::c71c0789-337b-466e-b62d-794630b8519d" providerId="AD" clId="Web-{08EF0AD9-3185-D897-DA55-8928AF422616}" dt="2025-03-31T03:49:40.078" v="145"/>
          <ac:spMkLst>
            <pc:docMk/>
            <pc:sldMk cId="1789891331" sldId="435"/>
            <ac:spMk id="2" creationId="{7B651B0D-6FC7-02B6-3392-64206A44831B}"/>
          </ac:spMkLst>
        </pc:spChg>
        <pc:spChg chg="add mod">
          <ac:chgData name="Ruudra Patel" userId="S::rpatel343@student.gsu.edu::c71c0789-337b-466e-b62d-794630b8519d" providerId="AD" clId="Web-{08EF0AD9-3185-D897-DA55-8928AF422616}" dt="2025-03-31T17:36:46.697" v="338" actId="14100"/>
          <ac:spMkLst>
            <pc:docMk/>
            <pc:sldMk cId="1789891331" sldId="435"/>
            <ac:spMk id="4" creationId="{3026B101-87F0-B36B-0BE5-6FBBD7CA00CC}"/>
          </ac:spMkLst>
        </pc:spChg>
        <pc:spChg chg="del ord">
          <ac:chgData name="Ruudra Patel" userId="S::rpatel343@student.gsu.edu::c71c0789-337b-466e-b62d-794630b8519d" providerId="AD" clId="Web-{08EF0AD9-3185-D897-DA55-8928AF422616}" dt="2025-03-31T17:36:52.822" v="339"/>
          <ac:spMkLst>
            <pc:docMk/>
            <pc:sldMk cId="1789891331" sldId="435"/>
            <ac:spMk id="5" creationId="{65C5999A-A775-7C2D-6D50-04C6840032CE}"/>
          </ac:spMkLst>
        </pc:spChg>
        <pc:picChg chg="add del mod ord">
          <ac:chgData name="Ruudra Patel" userId="S::rpatel343@student.gsu.edu::c71c0789-337b-466e-b62d-794630b8519d" providerId="AD" clId="Web-{08EF0AD9-3185-D897-DA55-8928AF422616}" dt="2025-03-31T17:33:14.348" v="313"/>
          <ac:picMkLst>
            <pc:docMk/>
            <pc:sldMk cId="1789891331" sldId="435"/>
            <ac:picMk id="3" creationId="{11F0E1DC-A764-37F1-428D-12A2EB718460}"/>
          </ac:picMkLst>
        </pc:picChg>
        <pc:picChg chg="add mod">
          <ac:chgData name="Ruudra Patel" userId="S::rpatel343@student.gsu.edu::c71c0789-337b-466e-b62d-794630b8519d" providerId="AD" clId="Web-{08EF0AD9-3185-D897-DA55-8928AF422616}" dt="2025-03-31T17:33:34.801" v="319" actId="1076"/>
          <ac:picMkLst>
            <pc:docMk/>
            <pc:sldMk cId="1789891331" sldId="435"/>
            <ac:picMk id="6" creationId="{5AD34B2F-9250-916C-2E34-73AD4121C931}"/>
          </ac:picMkLst>
        </pc:picChg>
      </pc:sldChg>
      <pc:sldChg chg="addSp modSp">
        <pc:chgData name="Ruudra Patel" userId="S::rpatel343@student.gsu.edu::c71c0789-337b-466e-b62d-794630b8519d" providerId="AD" clId="Web-{08EF0AD9-3185-D897-DA55-8928AF422616}" dt="2025-03-31T03:42:05.972" v="93" actId="1076"/>
        <pc:sldMkLst>
          <pc:docMk/>
          <pc:sldMk cId="3432897685" sldId="436"/>
        </pc:sldMkLst>
        <pc:picChg chg="add mod">
          <ac:chgData name="Ruudra Patel" userId="S::rpatel343@student.gsu.edu::c71c0789-337b-466e-b62d-794630b8519d" providerId="AD" clId="Web-{08EF0AD9-3185-D897-DA55-8928AF422616}" dt="2025-03-31T03:42:05.972" v="93" actId="1076"/>
          <ac:picMkLst>
            <pc:docMk/>
            <pc:sldMk cId="3432897685" sldId="436"/>
            <ac:picMk id="3" creationId="{25449E41-528A-FFF4-FD1D-2C4BC08A1297}"/>
          </ac:picMkLst>
        </pc:picChg>
      </pc:sldChg>
      <pc:sldChg chg="addSp delSp modSp">
        <pc:chgData name="Ruudra Patel" userId="S::rpatel343@student.gsu.edu::c71c0789-337b-466e-b62d-794630b8519d" providerId="AD" clId="Web-{08EF0AD9-3185-D897-DA55-8928AF422616}" dt="2025-03-31T03:42:18.301" v="96" actId="1076"/>
        <pc:sldMkLst>
          <pc:docMk/>
          <pc:sldMk cId="3053754708" sldId="437"/>
        </pc:sldMkLst>
        <pc:spChg chg="mod">
          <ac:chgData name="Ruudra Patel" userId="S::rpatel343@student.gsu.edu::c71c0789-337b-466e-b62d-794630b8519d" providerId="AD" clId="Web-{08EF0AD9-3185-D897-DA55-8928AF422616}" dt="2025-03-31T03:42:18.301" v="96" actId="1076"/>
          <ac:spMkLst>
            <pc:docMk/>
            <pc:sldMk cId="3053754708" sldId="437"/>
            <ac:spMk id="2" creationId="{D8DE756A-8DCA-9DCF-C544-74265A0176A6}"/>
          </ac:spMkLst>
        </pc:spChg>
        <pc:picChg chg="add del mod">
          <ac:chgData name="Ruudra Patel" userId="S::rpatel343@student.gsu.edu::c71c0789-337b-466e-b62d-794630b8519d" providerId="AD" clId="Web-{08EF0AD9-3185-D897-DA55-8928AF422616}" dt="2025-03-31T03:34:40.382" v="13"/>
          <ac:picMkLst>
            <pc:docMk/>
            <pc:sldMk cId="3053754708" sldId="437"/>
            <ac:picMk id="3" creationId="{001F078C-75AC-FFA6-759A-A4AF03F01293}"/>
          </ac:picMkLst>
        </pc:picChg>
        <pc:picChg chg="add del mod">
          <ac:chgData name="Ruudra Patel" userId="S::rpatel343@student.gsu.edu::c71c0789-337b-466e-b62d-794630b8519d" providerId="AD" clId="Web-{08EF0AD9-3185-D897-DA55-8928AF422616}" dt="2025-03-31T03:34:47.632" v="15"/>
          <ac:picMkLst>
            <pc:docMk/>
            <pc:sldMk cId="3053754708" sldId="437"/>
            <ac:picMk id="4" creationId="{756FDCA5-F01A-C6A6-6310-4E76FFA2788C}"/>
          </ac:picMkLst>
        </pc:picChg>
        <pc:picChg chg="add del mod">
          <ac:chgData name="Ruudra Patel" userId="S::rpatel343@student.gsu.edu::c71c0789-337b-466e-b62d-794630b8519d" providerId="AD" clId="Web-{08EF0AD9-3185-D897-DA55-8928AF422616}" dt="2025-03-31T03:36:21.372" v="23"/>
          <ac:picMkLst>
            <pc:docMk/>
            <pc:sldMk cId="3053754708" sldId="437"/>
            <ac:picMk id="6" creationId="{01B13D69-AE19-95CF-C160-292ADFC65117}"/>
          </ac:picMkLst>
        </pc:picChg>
        <pc:picChg chg="add del mod">
          <ac:chgData name="Ruudra Patel" userId="S::rpatel343@student.gsu.edu::c71c0789-337b-466e-b62d-794630b8519d" providerId="AD" clId="Web-{08EF0AD9-3185-D897-DA55-8928AF422616}" dt="2025-03-31T03:37:12.282" v="30"/>
          <ac:picMkLst>
            <pc:docMk/>
            <pc:sldMk cId="3053754708" sldId="437"/>
            <ac:picMk id="7" creationId="{A9D30FC4-3228-A3D5-37CB-926DA9927E24}"/>
          </ac:picMkLst>
        </pc:picChg>
        <pc:picChg chg="add del mod">
          <ac:chgData name="Ruudra Patel" userId="S::rpatel343@student.gsu.edu::c71c0789-337b-466e-b62d-794630b8519d" providerId="AD" clId="Web-{08EF0AD9-3185-D897-DA55-8928AF422616}" dt="2025-03-31T03:37:32.549" v="38"/>
          <ac:picMkLst>
            <pc:docMk/>
            <pc:sldMk cId="3053754708" sldId="437"/>
            <ac:picMk id="8" creationId="{9143BEDC-1571-5D29-6066-2D74687EA7C0}"/>
          </ac:picMkLst>
        </pc:picChg>
        <pc:picChg chg="add del mod">
          <ac:chgData name="Ruudra Patel" userId="S::rpatel343@student.gsu.edu::c71c0789-337b-466e-b62d-794630b8519d" providerId="AD" clId="Web-{08EF0AD9-3185-D897-DA55-8928AF422616}" dt="2025-03-31T03:37:44.550" v="40"/>
          <ac:picMkLst>
            <pc:docMk/>
            <pc:sldMk cId="3053754708" sldId="437"/>
            <ac:picMk id="9" creationId="{69D4F139-7874-59D2-AB65-10DEE121ED69}"/>
          </ac:picMkLst>
        </pc:picChg>
        <pc:picChg chg="add mod">
          <ac:chgData name="Ruudra Patel" userId="S::rpatel343@student.gsu.edu::c71c0789-337b-466e-b62d-794630b8519d" providerId="AD" clId="Web-{08EF0AD9-3185-D897-DA55-8928AF422616}" dt="2025-03-31T03:42:14.004" v="95" actId="1076"/>
          <ac:picMkLst>
            <pc:docMk/>
            <pc:sldMk cId="3053754708" sldId="437"/>
            <ac:picMk id="10" creationId="{6D26F3C7-EA25-F85C-8FAB-952526AE7057}"/>
          </ac:picMkLst>
        </pc:picChg>
      </pc:sldChg>
    </pc:docChg>
  </pc:docChgLst>
  <pc:docChgLst>
    <pc:chgData name="Ruudra Patel" userId="S::rpatel343@student.gsu.edu::c71c0789-337b-466e-b62d-794630b8519d" providerId="AD" clId="Web-{E18DA2B4-C9BA-F14F-CD26-03A8DC40FDDB}"/>
    <pc:docChg chg="addSld delSld modSld sldOrd">
      <pc:chgData name="Ruudra Patel" userId="S::rpatel343@student.gsu.edu::c71c0789-337b-466e-b62d-794630b8519d" providerId="AD" clId="Web-{E18DA2B4-C9BA-F14F-CD26-03A8DC40FDDB}" dt="2025-03-03T04:00:06.959" v="338" actId="20577"/>
      <pc:docMkLst>
        <pc:docMk/>
      </pc:docMkLst>
      <pc:sldChg chg="addSp delSp modSp ord">
        <pc:chgData name="Ruudra Patel" userId="S::rpatel343@student.gsu.edu::c71c0789-337b-466e-b62d-794630b8519d" providerId="AD" clId="Web-{E18DA2B4-C9BA-F14F-CD26-03A8DC40FDDB}" dt="2025-03-03T03:58:13.174" v="325" actId="1076"/>
        <pc:sldMkLst>
          <pc:docMk/>
          <pc:sldMk cId="1280116343" sldId="425"/>
        </pc:sldMkLst>
        <pc:spChg chg="mod">
          <ac:chgData name="Ruudra Patel" userId="S::rpatel343@student.gsu.edu::c71c0789-337b-466e-b62d-794630b8519d" providerId="AD" clId="Web-{E18DA2B4-C9BA-F14F-CD26-03A8DC40FDDB}" dt="2025-03-03T03:57:21.625" v="318" actId="1076"/>
          <ac:spMkLst>
            <pc:docMk/>
            <pc:sldMk cId="1280116343" sldId="425"/>
            <ac:spMk id="2" creationId="{0515DEC7-2051-790A-AD5D-F93D4CEE4B12}"/>
          </ac:spMkLst>
        </pc:spChg>
        <pc:picChg chg="add mod">
          <ac:chgData name="Ruudra Patel" userId="S::rpatel343@student.gsu.edu::c71c0789-337b-466e-b62d-794630b8519d" providerId="AD" clId="Web-{E18DA2B4-C9BA-F14F-CD26-03A8DC40FDDB}" dt="2025-03-03T02:31:49.307" v="74" actId="1076"/>
          <ac:picMkLst>
            <pc:docMk/>
            <pc:sldMk cId="1280116343" sldId="425"/>
            <ac:picMk id="4" creationId="{DA1C61A8-5F12-CB58-FFC3-6283139A2271}"/>
          </ac:picMkLst>
        </pc:picChg>
        <pc:picChg chg="add mod">
          <ac:chgData name="Ruudra Patel" userId="S::rpatel343@student.gsu.edu::c71c0789-337b-466e-b62d-794630b8519d" providerId="AD" clId="Web-{E18DA2B4-C9BA-F14F-CD26-03A8DC40FDDB}" dt="2025-03-03T03:57:57.923" v="322"/>
          <ac:picMkLst>
            <pc:docMk/>
            <pc:sldMk cId="1280116343" sldId="425"/>
            <ac:picMk id="5" creationId="{24B39FAB-2654-0CB6-6244-1A104E75C0B3}"/>
          </ac:picMkLst>
        </pc:picChg>
        <pc:picChg chg="add mod">
          <ac:chgData name="Ruudra Patel" userId="S::rpatel343@student.gsu.edu::c71c0789-337b-466e-b62d-794630b8519d" providerId="AD" clId="Web-{E18DA2B4-C9BA-F14F-CD26-03A8DC40FDDB}" dt="2025-03-03T02:34:27.313" v="81" actId="1076"/>
          <ac:picMkLst>
            <pc:docMk/>
            <pc:sldMk cId="1280116343" sldId="425"/>
            <ac:picMk id="6" creationId="{CFF4786B-DBE1-0F55-A4BA-13B8E38D78AD}"/>
          </ac:picMkLst>
        </pc:picChg>
        <pc:picChg chg="add mod">
          <ac:chgData name="Ruudra Patel" userId="S::rpatel343@student.gsu.edu::c71c0789-337b-466e-b62d-794630b8519d" providerId="AD" clId="Web-{E18DA2B4-C9BA-F14F-CD26-03A8DC40FDDB}" dt="2025-03-03T02:35:12.345" v="84"/>
          <ac:picMkLst>
            <pc:docMk/>
            <pc:sldMk cId="1280116343" sldId="425"/>
            <ac:picMk id="7" creationId="{F7ACC7FF-7EE4-A49D-8F8F-14E8ADFF51BC}"/>
          </ac:picMkLst>
        </pc:picChg>
        <pc:picChg chg="add mod">
          <ac:chgData name="Ruudra Patel" userId="S::rpatel343@student.gsu.edu::c71c0789-337b-466e-b62d-794630b8519d" providerId="AD" clId="Web-{E18DA2B4-C9BA-F14F-CD26-03A8DC40FDDB}" dt="2025-03-03T02:35:57.972" v="88" actId="1076"/>
          <ac:picMkLst>
            <pc:docMk/>
            <pc:sldMk cId="1280116343" sldId="425"/>
            <ac:picMk id="8" creationId="{862366CF-08F0-4B91-0612-F5EC7DBBBD1F}"/>
          </ac:picMkLst>
        </pc:picChg>
        <pc:picChg chg="add mod">
          <ac:chgData name="Ruudra Patel" userId="S::rpatel343@student.gsu.edu::c71c0789-337b-466e-b62d-794630b8519d" providerId="AD" clId="Web-{E18DA2B4-C9BA-F14F-CD26-03A8DC40FDDB}" dt="2025-03-03T03:58:13.174" v="325" actId="1076"/>
          <ac:picMkLst>
            <pc:docMk/>
            <pc:sldMk cId="1280116343" sldId="425"/>
            <ac:picMk id="9" creationId="{04AAF931-D273-F078-6613-A1458E283F78}"/>
          </ac:picMkLst>
        </pc:picChg>
        <pc:picChg chg="mod">
          <ac:chgData name="Ruudra Patel" userId="S::rpatel343@student.gsu.edu::c71c0789-337b-466e-b62d-794630b8519d" providerId="AD" clId="Web-{E18DA2B4-C9BA-F14F-CD26-03A8DC40FDDB}" dt="2025-03-03T00:25:34.387" v="55" actId="1076"/>
          <ac:picMkLst>
            <pc:docMk/>
            <pc:sldMk cId="1280116343" sldId="425"/>
            <ac:picMk id="1032" creationId="{B1EC059E-034E-2555-72C7-6B062F576746}"/>
          </ac:picMkLst>
        </pc:picChg>
        <pc:picChg chg="mod">
          <ac:chgData name="Ruudra Patel" userId="S::rpatel343@student.gsu.edu::c71c0789-337b-466e-b62d-794630b8519d" providerId="AD" clId="Web-{E18DA2B4-C9BA-F14F-CD26-03A8DC40FDDB}" dt="2025-03-03T00:25:35.918" v="56" actId="1076"/>
          <ac:picMkLst>
            <pc:docMk/>
            <pc:sldMk cId="1280116343" sldId="425"/>
            <ac:picMk id="1036" creationId="{EF8DECB7-1BFA-19DD-B04F-DDAE04D7A51D}"/>
          </ac:picMkLst>
        </pc:picChg>
      </pc:sldChg>
      <pc:sldChg chg="addSp modSp new mod modClrScheme chgLayout">
        <pc:chgData name="Ruudra Patel" userId="S::rpatel343@student.gsu.edu::c71c0789-337b-466e-b62d-794630b8519d" providerId="AD" clId="Web-{E18DA2B4-C9BA-F14F-CD26-03A8DC40FDDB}" dt="2025-03-03T03:59:29.458" v="333" actId="1076"/>
        <pc:sldMkLst>
          <pc:docMk/>
          <pc:sldMk cId="2481427854" sldId="431"/>
        </pc:sldMkLst>
        <pc:spChg chg="mod ord">
          <ac:chgData name="Ruudra Patel" userId="S::rpatel343@student.gsu.edu::c71c0789-337b-466e-b62d-794630b8519d" providerId="AD" clId="Web-{E18DA2B4-C9BA-F14F-CD26-03A8DC40FDDB}" dt="2025-03-03T03:45:33.030" v="160" actId="1076"/>
          <ac:spMkLst>
            <pc:docMk/>
            <pc:sldMk cId="2481427854" sldId="431"/>
            <ac:spMk id="2" creationId="{180B0690-D99F-F1B6-3A05-80FCA8677B2B}"/>
          </ac:spMkLst>
        </pc:spChg>
        <pc:spChg chg="mod ord">
          <ac:chgData name="Ruudra Patel" userId="S::rpatel343@student.gsu.edu::c71c0789-337b-466e-b62d-794630b8519d" providerId="AD" clId="Web-{E18DA2B4-C9BA-F14F-CD26-03A8DC40FDDB}" dt="2025-03-03T03:58:22.877" v="327" actId="14100"/>
          <ac:spMkLst>
            <pc:docMk/>
            <pc:sldMk cId="2481427854" sldId="431"/>
            <ac:spMk id="3" creationId="{88E4F759-B49C-838B-51C8-4DB784DA8449}"/>
          </ac:spMkLst>
        </pc:spChg>
        <pc:picChg chg="add mod">
          <ac:chgData name="Ruudra Patel" userId="S::rpatel343@student.gsu.edu::c71c0789-337b-466e-b62d-794630b8519d" providerId="AD" clId="Web-{E18DA2B4-C9BA-F14F-CD26-03A8DC40FDDB}" dt="2025-03-03T03:59:29.458" v="333" actId="1076"/>
          <ac:picMkLst>
            <pc:docMk/>
            <pc:sldMk cId="2481427854" sldId="431"/>
            <ac:picMk id="4" creationId="{63F5E815-1ECA-B5A5-1A3F-6839338CCD62}"/>
          </ac:picMkLst>
        </pc:picChg>
      </pc:sldChg>
      <pc:sldChg chg="addSp delSp modSp new mod modClrScheme chgLayout">
        <pc:chgData name="Ruudra Patel" userId="S::rpatel343@student.gsu.edu::c71c0789-337b-466e-b62d-794630b8519d" providerId="AD" clId="Web-{E18DA2B4-C9BA-F14F-CD26-03A8DC40FDDB}" dt="2025-03-03T02:39:44.261" v="122" actId="20577"/>
        <pc:sldMkLst>
          <pc:docMk/>
          <pc:sldMk cId="3673947900" sldId="432"/>
        </pc:sldMkLst>
      </pc:sldChg>
      <pc:sldChg chg="addSp modSp add replId">
        <pc:chgData name="Ruudra Patel" userId="S::rpatel343@student.gsu.edu::c71c0789-337b-466e-b62d-794630b8519d" providerId="AD" clId="Web-{E18DA2B4-C9BA-F14F-CD26-03A8DC40FDDB}" dt="2025-03-03T02:40:00.261" v="133" actId="20577"/>
        <pc:sldMkLst>
          <pc:docMk/>
          <pc:sldMk cId="3410184252" sldId="433"/>
        </pc:sldMkLst>
      </pc:sldChg>
      <pc:sldChg chg="addSp modSp add replId">
        <pc:chgData name="Ruudra Patel" userId="S::rpatel343@student.gsu.edu::c71c0789-337b-466e-b62d-794630b8519d" providerId="AD" clId="Web-{E18DA2B4-C9BA-F14F-CD26-03A8DC40FDDB}" dt="2025-03-03T02:40:28.059" v="147" actId="20577"/>
        <pc:sldMkLst>
          <pc:docMk/>
          <pc:sldMk cId="1824649310" sldId="434"/>
        </pc:sldMkLst>
      </pc:sldChg>
      <pc:sldChg chg="modSp new">
        <pc:chgData name="Ruudra Patel" userId="S::rpatel343@student.gsu.edu::c71c0789-337b-466e-b62d-794630b8519d" providerId="AD" clId="Web-{E18DA2B4-C9BA-F14F-CD26-03A8DC40FDDB}" dt="2025-03-03T04:00:06.959" v="338" actId="20577"/>
        <pc:sldMkLst>
          <pc:docMk/>
          <pc:sldMk cId="1789891331" sldId="435"/>
        </pc:sldMkLst>
        <pc:spChg chg="mod">
          <ac:chgData name="Ruudra Patel" userId="S::rpatel343@student.gsu.edu::c71c0789-337b-466e-b62d-794630b8519d" providerId="AD" clId="Web-{E18DA2B4-C9BA-F14F-CD26-03A8DC40FDDB}" dt="2025-03-03T03:53:59.367" v="257" actId="20577"/>
          <ac:spMkLst>
            <pc:docMk/>
            <pc:sldMk cId="1789891331" sldId="435"/>
            <ac:spMk id="2" creationId="{7B651B0D-6FC7-02B6-3392-64206A44831B}"/>
          </ac:spMkLst>
        </pc:spChg>
      </pc:sldChg>
      <pc:sldChg chg="modSp add replId">
        <pc:chgData name="Ruudra Patel" userId="S::rpatel343@student.gsu.edu::c71c0789-337b-466e-b62d-794630b8519d" providerId="AD" clId="Web-{E18DA2B4-C9BA-F14F-CD26-03A8DC40FDDB}" dt="2025-03-03T03:55:54.793" v="301" actId="1076"/>
        <pc:sldMkLst>
          <pc:docMk/>
          <pc:sldMk cId="734872942" sldId="436"/>
        </pc:sldMkLst>
      </pc:sldChg>
      <pc:sldChg chg="addSp delSp modSp add replId">
        <pc:chgData name="Ruudra Patel" userId="S::rpatel343@student.gsu.edu::c71c0789-337b-466e-b62d-794630b8519d" providerId="AD" clId="Web-{E18DA2B4-C9BA-F14F-CD26-03A8DC40FDDB}" dt="2025-03-03T03:56:15.075" v="307" actId="1076"/>
        <pc:sldMkLst>
          <pc:docMk/>
          <pc:sldMk cId="3374512496" sldId="437"/>
        </pc:sldMkLst>
      </pc:sldChg>
      <pc:sldChg chg="modSp add del replId">
        <pc:chgData name="Ruudra Patel" userId="S::rpatel343@student.gsu.edu::c71c0789-337b-466e-b62d-794630b8519d" providerId="AD" clId="Web-{E18DA2B4-C9BA-F14F-CD26-03A8DC40FDDB}" dt="2025-03-03T03:49:46.259" v="211"/>
        <pc:sldMkLst>
          <pc:docMk/>
          <pc:sldMk cId="2639469852" sldId="438"/>
        </pc:sldMkLst>
      </pc:sldChg>
      <pc:sldChg chg="modSp add del replId">
        <pc:chgData name="Ruudra Patel" userId="S::rpatel343@student.gsu.edu::c71c0789-337b-466e-b62d-794630b8519d" providerId="AD" clId="Web-{E18DA2B4-C9BA-F14F-CD26-03A8DC40FDDB}" dt="2025-03-03T03:54:38.290" v="278"/>
        <pc:sldMkLst>
          <pc:docMk/>
          <pc:sldMk cId="337935749" sldId="439"/>
        </pc:sldMkLst>
      </pc:sldChg>
      <pc:sldChg chg="modSp add replId">
        <pc:chgData name="Ruudra Patel" userId="S::rpatel343@student.gsu.edu::c71c0789-337b-466e-b62d-794630b8519d" providerId="AD" clId="Web-{E18DA2B4-C9BA-F14F-CD26-03A8DC40FDDB}" dt="2025-03-03T03:51:43.908" v="242" actId="20577"/>
        <pc:sldMkLst>
          <pc:docMk/>
          <pc:sldMk cId="4273773367" sldId="440"/>
        </pc:sldMkLst>
        <pc:spChg chg="mod">
          <ac:chgData name="Ruudra Patel" userId="S::rpatel343@student.gsu.edu::c71c0789-337b-466e-b62d-794630b8519d" providerId="AD" clId="Web-{E18DA2B4-C9BA-F14F-CD26-03A8DC40FDDB}" dt="2025-03-03T03:50:05.400" v="230" actId="20577"/>
          <ac:spMkLst>
            <pc:docMk/>
            <pc:sldMk cId="4273773367" sldId="440"/>
            <ac:spMk id="2" creationId="{B2FF2A69-84E9-76AD-E1F8-F21FF878977D}"/>
          </ac:spMkLst>
        </pc:spChg>
        <pc:spChg chg="mod">
          <ac:chgData name="Ruudra Patel" userId="S::rpatel343@student.gsu.edu::c71c0789-337b-466e-b62d-794630b8519d" providerId="AD" clId="Web-{E18DA2B4-C9BA-F14F-CD26-03A8DC40FDDB}" dt="2025-03-03T03:51:43.908" v="242" actId="20577"/>
          <ac:spMkLst>
            <pc:docMk/>
            <pc:sldMk cId="4273773367" sldId="440"/>
            <ac:spMk id="3" creationId="{36445C16-2D59-D3C1-8A23-D3AABF6EE8AF}"/>
          </ac:spMkLst>
        </pc:spChg>
      </pc:sldChg>
    </pc:docChg>
  </pc:docChgLst>
  <pc:docChgLst>
    <pc:chgData name="Mahitha Borra" userId="fe8f6700-4733-4cfa-8fc4-100757a70552" providerId="ADAL" clId="{97D8D7AE-6F75-9F4F-9CAF-E892729298BF}"/>
    <pc:docChg chg="undo custSel addSld delSld modSld sldOrd">
      <pc:chgData name="Mahitha Borra" userId="fe8f6700-4733-4cfa-8fc4-100757a70552" providerId="ADAL" clId="{97D8D7AE-6F75-9F4F-9CAF-E892729298BF}" dt="2025-03-03T08:24:27.406" v="1214" actId="14100"/>
      <pc:docMkLst>
        <pc:docMk/>
      </pc:docMkLst>
      <pc:sldChg chg="add del">
        <pc:chgData name="Mahitha Borra" userId="fe8f6700-4733-4cfa-8fc4-100757a70552" providerId="ADAL" clId="{97D8D7AE-6F75-9F4F-9CAF-E892729298BF}" dt="2025-03-03T00:17:00.021" v="95" actId="2696"/>
        <pc:sldMkLst>
          <pc:docMk/>
          <pc:sldMk cId="1360225543" sldId="256"/>
        </pc:sldMkLst>
      </pc:sldChg>
      <pc:sldChg chg="del">
        <pc:chgData name="Mahitha Borra" userId="fe8f6700-4733-4cfa-8fc4-100757a70552" providerId="ADAL" clId="{97D8D7AE-6F75-9F4F-9CAF-E892729298BF}" dt="2025-03-02T23:55:57.493" v="6" actId="2696"/>
        <pc:sldMkLst>
          <pc:docMk/>
          <pc:sldMk cId="1468173443" sldId="256"/>
        </pc:sldMkLst>
      </pc:sldChg>
      <pc:sldChg chg="add del">
        <pc:chgData name="Mahitha Borra" userId="fe8f6700-4733-4cfa-8fc4-100757a70552" providerId="ADAL" clId="{97D8D7AE-6F75-9F4F-9CAF-E892729298BF}" dt="2025-03-03T00:16:07.619" v="85"/>
        <pc:sldMkLst>
          <pc:docMk/>
          <pc:sldMk cId="1812601317" sldId="256"/>
        </pc:sldMkLst>
      </pc:sldChg>
      <pc:sldChg chg="addSp delSp modSp add mod">
        <pc:chgData name="Mahitha Borra" userId="fe8f6700-4733-4cfa-8fc4-100757a70552" providerId="ADAL" clId="{97D8D7AE-6F75-9F4F-9CAF-E892729298BF}" dt="2025-03-03T07:56:49.278" v="1051" actId="20577"/>
        <pc:sldMkLst>
          <pc:docMk/>
          <pc:sldMk cId="294740137" sldId="257"/>
        </pc:sldMkLst>
        <pc:spChg chg="mod">
          <ac:chgData name="Mahitha Borra" userId="fe8f6700-4733-4cfa-8fc4-100757a70552" providerId="ADAL" clId="{97D8D7AE-6F75-9F4F-9CAF-E892729298BF}" dt="2025-03-03T07:56:49.278" v="1051" actId="20577"/>
          <ac:spMkLst>
            <pc:docMk/>
            <pc:sldMk cId="294740137" sldId="257"/>
            <ac:spMk id="2" creationId="{00000000-0000-0000-0000-000000000000}"/>
          </ac:spMkLst>
        </pc:spChg>
        <pc:spChg chg="add mod">
          <ac:chgData name="Mahitha Borra" userId="fe8f6700-4733-4cfa-8fc4-100757a70552" providerId="ADAL" clId="{97D8D7AE-6F75-9F4F-9CAF-E892729298BF}" dt="2025-03-03T06:39:56.621" v="854" actId="1076"/>
          <ac:spMkLst>
            <pc:docMk/>
            <pc:sldMk cId="294740137" sldId="257"/>
            <ac:spMk id="4" creationId="{DDE1C792-EA98-70ED-6062-F6D714EC1DA4}"/>
          </ac:spMkLst>
        </pc:spChg>
        <pc:spChg chg="mod">
          <ac:chgData name="Mahitha Borra" userId="fe8f6700-4733-4cfa-8fc4-100757a70552" providerId="ADAL" clId="{97D8D7AE-6F75-9F4F-9CAF-E892729298BF}" dt="2025-03-03T06:39:59.368" v="855" actId="1076"/>
          <ac:spMkLst>
            <pc:docMk/>
            <pc:sldMk cId="294740137" sldId="257"/>
            <ac:spMk id="7" creationId="{00000000-0000-0000-0000-000000000000}"/>
          </ac:spMkLst>
        </pc:spChg>
        <pc:spChg chg="add del mod">
          <ac:chgData name="Mahitha Borra" userId="fe8f6700-4733-4cfa-8fc4-100757a70552" providerId="ADAL" clId="{97D8D7AE-6F75-9F4F-9CAF-E892729298BF}" dt="2025-03-03T07:03:14.619" v="1046" actId="1076"/>
          <ac:spMkLst>
            <pc:docMk/>
            <pc:sldMk cId="294740137" sldId="257"/>
            <ac:spMk id="9" creationId="{75744C1F-A997-5487-5898-FA81F9027EE4}"/>
          </ac:spMkLst>
        </pc:spChg>
      </pc:sldChg>
      <pc:sldChg chg="modSp add del mod ord">
        <pc:chgData name="Mahitha Borra" userId="fe8f6700-4733-4cfa-8fc4-100757a70552" providerId="ADAL" clId="{97D8D7AE-6F75-9F4F-9CAF-E892729298BF}" dt="2025-03-03T05:53:04.691" v="488" actId="20578"/>
        <pc:sldMkLst>
          <pc:docMk/>
          <pc:sldMk cId="2517968878" sldId="349"/>
        </pc:sldMkLst>
        <pc:spChg chg="mod">
          <ac:chgData name="Mahitha Borra" userId="fe8f6700-4733-4cfa-8fc4-100757a70552" providerId="ADAL" clId="{97D8D7AE-6F75-9F4F-9CAF-E892729298BF}" dt="2025-03-03T00:17:56.462" v="129" actId="1076"/>
          <ac:spMkLst>
            <pc:docMk/>
            <pc:sldMk cId="2517968878" sldId="349"/>
            <ac:spMk id="4" creationId="{EEA6C60F-ECF0-7E49-7C64-8E4C2E10FF26}"/>
          </ac:spMkLst>
        </pc:spChg>
      </pc:sldChg>
      <pc:sldChg chg="delSp modSp add del mod">
        <pc:chgData name="Mahitha Borra" userId="fe8f6700-4733-4cfa-8fc4-100757a70552" providerId="ADAL" clId="{97D8D7AE-6F75-9F4F-9CAF-E892729298BF}" dt="2025-03-03T00:16:07.636" v="86"/>
        <pc:sldMkLst>
          <pc:docMk/>
          <pc:sldMk cId="4257304377" sldId="393"/>
        </pc:sldMkLst>
        <pc:spChg chg="mod">
          <ac:chgData name="Mahitha Borra" userId="fe8f6700-4733-4cfa-8fc4-100757a70552" providerId="ADAL" clId="{97D8D7AE-6F75-9F4F-9CAF-E892729298BF}" dt="2025-03-02T23:55:53.756" v="3" actId="27636"/>
          <ac:spMkLst>
            <pc:docMk/>
            <pc:sldMk cId="4257304377" sldId="393"/>
            <ac:spMk id="2" creationId="{7F3FF970-75EC-5752-F4FB-FF0B3CC21DB2}"/>
          </ac:spMkLst>
        </pc:spChg>
      </pc:sldChg>
      <pc:sldChg chg="modSp add del mod">
        <pc:chgData name="Mahitha Borra" userId="fe8f6700-4733-4cfa-8fc4-100757a70552" providerId="ADAL" clId="{97D8D7AE-6F75-9F4F-9CAF-E892729298BF}" dt="2025-03-02T23:56:01.914" v="7" actId="2696"/>
        <pc:sldMkLst>
          <pc:docMk/>
          <pc:sldMk cId="618232779" sldId="394"/>
        </pc:sldMkLst>
      </pc:sldChg>
      <pc:sldChg chg="delSp modSp add del mod">
        <pc:chgData name="Mahitha Borra" userId="fe8f6700-4733-4cfa-8fc4-100757a70552" providerId="ADAL" clId="{97D8D7AE-6F75-9F4F-9CAF-E892729298BF}" dt="2025-03-03T00:16:13.481" v="87" actId="2696"/>
        <pc:sldMkLst>
          <pc:docMk/>
          <pc:sldMk cId="751319436" sldId="394"/>
        </pc:sldMkLst>
      </pc:sldChg>
      <pc:sldChg chg="modSp add del mod">
        <pc:chgData name="Mahitha Borra" userId="fe8f6700-4733-4cfa-8fc4-100757a70552" providerId="ADAL" clId="{97D8D7AE-6F75-9F4F-9CAF-E892729298BF}" dt="2025-03-02T23:56:49.069" v="13"/>
        <pc:sldMkLst>
          <pc:docMk/>
          <pc:sldMk cId="4238717121" sldId="394"/>
        </pc:sldMkLst>
      </pc:sldChg>
      <pc:sldChg chg="modSp add del mod modShow">
        <pc:chgData name="Mahitha Borra" userId="fe8f6700-4733-4cfa-8fc4-100757a70552" providerId="ADAL" clId="{97D8D7AE-6F75-9F4F-9CAF-E892729298BF}" dt="2025-03-03T08:23:22.393" v="1181" actId="2696"/>
        <pc:sldMkLst>
          <pc:docMk/>
          <pc:sldMk cId="2461339080" sldId="408"/>
        </pc:sldMkLst>
      </pc:sldChg>
      <pc:sldChg chg="modSp add del mod">
        <pc:chgData name="Mahitha Borra" userId="fe8f6700-4733-4cfa-8fc4-100757a70552" providerId="ADAL" clId="{97D8D7AE-6F75-9F4F-9CAF-E892729298BF}" dt="2025-03-02T23:56:01.914" v="7" actId="2696"/>
        <pc:sldMkLst>
          <pc:docMk/>
          <pc:sldMk cId="1064980871" sldId="420"/>
        </pc:sldMkLst>
      </pc:sldChg>
      <pc:sldChg chg="addSp delSp modSp add del mod ord">
        <pc:chgData name="Mahitha Borra" userId="fe8f6700-4733-4cfa-8fc4-100757a70552" providerId="ADAL" clId="{97D8D7AE-6F75-9F4F-9CAF-E892729298BF}" dt="2025-03-03T06:32:03.560" v="783" actId="1076"/>
        <pc:sldMkLst>
          <pc:docMk/>
          <pc:sldMk cId="1280116343" sldId="425"/>
        </pc:sldMkLst>
        <pc:spChg chg="mod">
          <ac:chgData name="Mahitha Borra" userId="fe8f6700-4733-4cfa-8fc4-100757a70552" providerId="ADAL" clId="{97D8D7AE-6F75-9F4F-9CAF-E892729298BF}" dt="2025-03-03T06:32:03.560" v="783" actId="1076"/>
          <ac:spMkLst>
            <pc:docMk/>
            <pc:sldMk cId="1280116343" sldId="425"/>
            <ac:spMk id="2" creationId="{0515DEC7-2051-790A-AD5D-F93D4CEE4B12}"/>
          </ac:spMkLst>
        </pc:spChg>
        <pc:picChg chg="mod">
          <ac:chgData name="Mahitha Borra" userId="fe8f6700-4733-4cfa-8fc4-100757a70552" providerId="ADAL" clId="{97D8D7AE-6F75-9F4F-9CAF-E892729298BF}" dt="2025-03-03T06:31:51.950" v="777" actId="1076"/>
          <ac:picMkLst>
            <pc:docMk/>
            <pc:sldMk cId="1280116343" sldId="425"/>
            <ac:picMk id="4" creationId="{DA1C61A8-5F12-CB58-FFC3-6283139A2271}"/>
          </ac:picMkLst>
        </pc:picChg>
        <pc:picChg chg="mod">
          <ac:chgData name="Mahitha Borra" userId="fe8f6700-4733-4cfa-8fc4-100757a70552" providerId="ADAL" clId="{97D8D7AE-6F75-9F4F-9CAF-E892729298BF}" dt="2025-03-03T06:31:52.985" v="778" actId="1076"/>
          <ac:picMkLst>
            <pc:docMk/>
            <pc:sldMk cId="1280116343" sldId="425"/>
            <ac:picMk id="5" creationId="{24B39FAB-2654-0CB6-6244-1A104E75C0B3}"/>
          </ac:picMkLst>
        </pc:picChg>
        <pc:picChg chg="mod">
          <ac:chgData name="Mahitha Borra" userId="fe8f6700-4733-4cfa-8fc4-100757a70552" providerId="ADAL" clId="{97D8D7AE-6F75-9F4F-9CAF-E892729298BF}" dt="2025-03-03T06:31:55.203" v="780" actId="1076"/>
          <ac:picMkLst>
            <pc:docMk/>
            <pc:sldMk cId="1280116343" sldId="425"/>
            <ac:picMk id="7" creationId="{F7ACC7FF-7EE4-A49D-8F8F-14E8ADFF51BC}"/>
          </ac:picMkLst>
        </pc:picChg>
        <pc:picChg chg="mod">
          <ac:chgData name="Mahitha Borra" userId="fe8f6700-4733-4cfa-8fc4-100757a70552" providerId="ADAL" clId="{97D8D7AE-6F75-9F4F-9CAF-E892729298BF}" dt="2025-03-03T06:31:50.813" v="776" actId="1076"/>
          <ac:picMkLst>
            <pc:docMk/>
            <pc:sldMk cId="1280116343" sldId="425"/>
            <ac:picMk id="8" creationId="{862366CF-08F0-4B91-0612-F5EC7DBBBD1F}"/>
          </ac:picMkLst>
        </pc:picChg>
        <pc:picChg chg="mod">
          <ac:chgData name="Mahitha Borra" userId="fe8f6700-4733-4cfa-8fc4-100757a70552" providerId="ADAL" clId="{97D8D7AE-6F75-9F4F-9CAF-E892729298BF}" dt="2025-03-03T06:31:49.725" v="775" actId="1076"/>
          <ac:picMkLst>
            <pc:docMk/>
            <pc:sldMk cId="1280116343" sldId="425"/>
            <ac:picMk id="9" creationId="{04AAF931-D273-F078-6613-A1458E283F78}"/>
          </ac:picMkLst>
        </pc:picChg>
        <pc:picChg chg="add mod">
          <ac:chgData name="Mahitha Borra" userId="fe8f6700-4733-4cfa-8fc4-100757a70552" providerId="ADAL" clId="{97D8D7AE-6F75-9F4F-9CAF-E892729298BF}" dt="2025-03-03T06:31:53.929" v="779" actId="1076"/>
          <ac:picMkLst>
            <pc:docMk/>
            <pc:sldMk cId="1280116343" sldId="425"/>
            <ac:picMk id="12" creationId="{A447D5DE-D030-9CAD-0FD3-C1E6988EDAC2}"/>
          </ac:picMkLst>
        </pc:picChg>
        <pc:picChg chg="mod">
          <ac:chgData name="Mahitha Borra" userId="fe8f6700-4733-4cfa-8fc4-100757a70552" providerId="ADAL" clId="{97D8D7AE-6F75-9F4F-9CAF-E892729298BF}" dt="2025-03-03T06:31:59.129" v="782" actId="1076"/>
          <ac:picMkLst>
            <pc:docMk/>
            <pc:sldMk cId="1280116343" sldId="425"/>
            <ac:picMk id="1032" creationId="{B1EC059E-034E-2555-72C7-6B062F576746}"/>
          </ac:picMkLst>
        </pc:picChg>
        <pc:picChg chg="mod">
          <ac:chgData name="Mahitha Borra" userId="fe8f6700-4733-4cfa-8fc4-100757a70552" providerId="ADAL" clId="{97D8D7AE-6F75-9F4F-9CAF-E892729298BF}" dt="2025-03-03T06:31:56.654" v="781" actId="1076"/>
          <ac:picMkLst>
            <pc:docMk/>
            <pc:sldMk cId="1280116343" sldId="425"/>
            <ac:picMk id="1036" creationId="{EF8DECB7-1BFA-19DD-B04F-DDAE04D7A51D}"/>
          </ac:picMkLst>
        </pc:picChg>
      </pc:sldChg>
      <pc:sldChg chg="add del">
        <pc:chgData name="Mahitha Borra" userId="fe8f6700-4733-4cfa-8fc4-100757a70552" providerId="ADAL" clId="{97D8D7AE-6F75-9F4F-9CAF-E892729298BF}" dt="2025-03-03T00:15:27.766" v="81" actId="2696"/>
        <pc:sldMkLst>
          <pc:docMk/>
          <pc:sldMk cId="212419531" sldId="428"/>
        </pc:sldMkLst>
      </pc:sldChg>
      <pc:sldChg chg="modSp add del mod">
        <pc:chgData name="Mahitha Borra" userId="fe8f6700-4733-4cfa-8fc4-100757a70552" providerId="ADAL" clId="{97D8D7AE-6F75-9F4F-9CAF-E892729298BF}" dt="2025-03-02T23:57:15.962" v="18"/>
        <pc:sldMkLst>
          <pc:docMk/>
          <pc:sldMk cId="3431520961" sldId="429"/>
        </pc:sldMkLst>
        <pc:spChg chg="mod">
          <ac:chgData name="Mahitha Borra" userId="fe8f6700-4733-4cfa-8fc4-100757a70552" providerId="ADAL" clId="{97D8D7AE-6F75-9F4F-9CAF-E892729298BF}" dt="2025-03-02T23:55:53.760" v="5" actId="27636"/>
          <ac:spMkLst>
            <pc:docMk/>
            <pc:sldMk cId="3431520961" sldId="429"/>
            <ac:spMk id="4" creationId="{24C474F4-9CBF-68C3-E004-59F7CADAD8C2}"/>
          </ac:spMkLst>
        </pc:spChg>
      </pc:sldChg>
      <pc:sldChg chg="add">
        <pc:chgData name="Mahitha Borra" userId="fe8f6700-4733-4cfa-8fc4-100757a70552" providerId="ADAL" clId="{97D8D7AE-6F75-9F4F-9CAF-E892729298BF}" dt="2025-03-03T00:17:41.686" v="103" actId="2890"/>
        <pc:sldMkLst>
          <pc:docMk/>
          <pc:sldMk cId="1016618822" sldId="430"/>
        </pc:sldMkLst>
      </pc:sldChg>
      <pc:sldChg chg="add del">
        <pc:chgData name="Mahitha Borra" userId="fe8f6700-4733-4cfa-8fc4-100757a70552" providerId="ADAL" clId="{97D8D7AE-6F75-9F4F-9CAF-E892729298BF}" dt="2025-03-03T00:17:20.987" v="99" actId="2890"/>
        <pc:sldMkLst>
          <pc:docMk/>
          <pc:sldMk cId="3115944759" sldId="430"/>
        </pc:sldMkLst>
      </pc:sldChg>
      <pc:sldChg chg="modSp mod ord">
        <pc:chgData name="Mahitha Borra" userId="fe8f6700-4733-4cfa-8fc4-100757a70552" providerId="ADAL" clId="{97D8D7AE-6F75-9F4F-9CAF-E892729298BF}" dt="2025-03-03T06:42:48.513" v="864" actId="20578"/>
        <pc:sldMkLst>
          <pc:docMk/>
          <pc:sldMk cId="2481427854" sldId="431"/>
        </pc:sldMkLst>
        <pc:spChg chg="mod">
          <ac:chgData name="Mahitha Borra" userId="fe8f6700-4733-4cfa-8fc4-100757a70552" providerId="ADAL" clId="{97D8D7AE-6F75-9F4F-9CAF-E892729298BF}" dt="2025-03-03T05:44:22.858" v="326" actId="1076"/>
          <ac:spMkLst>
            <pc:docMk/>
            <pc:sldMk cId="2481427854" sldId="431"/>
            <ac:spMk id="2" creationId="{180B0690-D99F-F1B6-3A05-80FCA8677B2B}"/>
          </ac:spMkLst>
        </pc:spChg>
        <pc:spChg chg="mod">
          <ac:chgData name="Mahitha Borra" userId="fe8f6700-4733-4cfa-8fc4-100757a70552" providerId="ADAL" clId="{97D8D7AE-6F75-9F4F-9CAF-E892729298BF}" dt="2025-03-03T05:52:09.815" v="483" actId="1076"/>
          <ac:spMkLst>
            <pc:docMk/>
            <pc:sldMk cId="2481427854" sldId="431"/>
            <ac:spMk id="3" creationId="{88E4F759-B49C-838B-51C8-4DB784DA8449}"/>
          </ac:spMkLst>
        </pc:spChg>
        <pc:picChg chg="mod">
          <ac:chgData name="Mahitha Borra" userId="fe8f6700-4733-4cfa-8fc4-100757a70552" providerId="ADAL" clId="{97D8D7AE-6F75-9F4F-9CAF-E892729298BF}" dt="2025-03-03T05:46:51.292" v="358" actId="1076"/>
          <ac:picMkLst>
            <pc:docMk/>
            <pc:sldMk cId="2481427854" sldId="431"/>
            <ac:picMk id="4" creationId="{63F5E815-1ECA-B5A5-1A3F-6839338CCD62}"/>
          </ac:picMkLst>
        </pc:picChg>
      </pc:sldChg>
      <pc:sldChg chg="del">
        <pc:chgData name="Mahitha Borra" userId="fe8f6700-4733-4cfa-8fc4-100757a70552" providerId="ADAL" clId="{97D8D7AE-6F75-9F4F-9CAF-E892729298BF}" dt="2025-03-03T05:52:59.492" v="486" actId="2696"/>
        <pc:sldMkLst>
          <pc:docMk/>
          <pc:sldMk cId="3673947900" sldId="432"/>
        </pc:sldMkLst>
      </pc:sldChg>
      <pc:sldChg chg="del">
        <pc:chgData name="Mahitha Borra" userId="fe8f6700-4733-4cfa-8fc4-100757a70552" providerId="ADAL" clId="{97D8D7AE-6F75-9F4F-9CAF-E892729298BF}" dt="2025-03-03T05:52:59.492" v="486" actId="2696"/>
        <pc:sldMkLst>
          <pc:docMk/>
          <pc:sldMk cId="3410184252" sldId="433"/>
        </pc:sldMkLst>
      </pc:sldChg>
      <pc:sldChg chg="del">
        <pc:chgData name="Mahitha Borra" userId="fe8f6700-4733-4cfa-8fc4-100757a70552" providerId="ADAL" clId="{97D8D7AE-6F75-9F4F-9CAF-E892729298BF}" dt="2025-03-03T05:52:59.492" v="486" actId="2696"/>
        <pc:sldMkLst>
          <pc:docMk/>
          <pc:sldMk cId="1824649310" sldId="434"/>
        </pc:sldMkLst>
      </pc:sldChg>
      <pc:sldChg chg="addSp delSp modSp mod ord modClrScheme chgLayout">
        <pc:chgData name="Mahitha Borra" userId="fe8f6700-4733-4cfa-8fc4-100757a70552" providerId="ADAL" clId="{97D8D7AE-6F75-9F4F-9CAF-E892729298BF}" dt="2025-03-03T06:42:45.262" v="863" actId="20578"/>
        <pc:sldMkLst>
          <pc:docMk/>
          <pc:sldMk cId="1789891331" sldId="435"/>
        </pc:sldMkLst>
        <pc:spChg chg="mod">
          <ac:chgData name="Mahitha Borra" userId="fe8f6700-4733-4cfa-8fc4-100757a70552" providerId="ADAL" clId="{97D8D7AE-6F75-9F4F-9CAF-E892729298BF}" dt="2025-03-03T06:28:34.949" v="757" actId="1076"/>
          <ac:spMkLst>
            <pc:docMk/>
            <pc:sldMk cId="1789891331" sldId="435"/>
            <ac:spMk id="2" creationId="{7B651B0D-6FC7-02B6-3392-64206A44831B}"/>
          </ac:spMkLst>
        </pc:spChg>
        <pc:spChg chg="add">
          <ac:chgData name="Mahitha Borra" userId="fe8f6700-4733-4cfa-8fc4-100757a70552" providerId="ADAL" clId="{97D8D7AE-6F75-9F4F-9CAF-E892729298BF}" dt="2025-03-03T06:27:09.251" v="731" actId="22"/>
          <ac:spMkLst>
            <pc:docMk/>
            <pc:sldMk cId="1789891331" sldId="435"/>
            <ac:spMk id="5" creationId="{65C5999A-A775-7C2D-6D50-04C6840032CE}"/>
          </ac:spMkLst>
        </pc:spChg>
        <pc:spChg chg="add mod">
          <ac:chgData name="Mahitha Borra" userId="fe8f6700-4733-4cfa-8fc4-100757a70552" providerId="ADAL" clId="{97D8D7AE-6F75-9F4F-9CAF-E892729298BF}" dt="2025-03-03T06:39:06.601" v="827" actId="1076"/>
          <ac:spMkLst>
            <pc:docMk/>
            <pc:sldMk cId="1789891331" sldId="435"/>
            <ac:spMk id="8" creationId="{BBAAE5D4-DE66-3356-8997-AC90E6FC6BEF}"/>
          </ac:spMkLst>
        </pc:spChg>
        <pc:picChg chg="add del mod ord">
          <ac:chgData name="Mahitha Borra" userId="fe8f6700-4733-4cfa-8fc4-100757a70552" providerId="ADAL" clId="{97D8D7AE-6F75-9F4F-9CAF-E892729298BF}" dt="2025-03-03T06:42:17.565" v="862" actId="1076"/>
          <ac:picMkLst>
            <pc:docMk/>
            <pc:sldMk cId="1789891331" sldId="435"/>
            <ac:picMk id="3076" creationId="{2DA1B221-AC9A-F8B0-786E-7F47BA993E64}"/>
          </ac:picMkLst>
        </pc:picChg>
      </pc:sldChg>
      <pc:sldChg chg="del">
        <pc:chgData name="Mahitha Borra" userId="fe8f6700-4733-4cfa-8fc4-100757a70552" providerId="ADAL" clId="{97D8D7AE-6F75-9F4F-9CAF-E892729298BF}" dt="2025-03-03T06:32:21.335" v="785" actId="2696"/>
        <pc:sldMkLst>
          <pc:docMk/>
          <pc:sldMk cId="734872942" sldId="436"/>
        </pc:sldMkLst>
      </pc:sldChg>
      <pc:sldChg chg="addSp delSp modSp del mod ord">
        <pc:chgData name="Mahitha Borra" userId="fe8f6700-4733-4cfa-8fc4-100757a70552" providerId="ADAL" clId="{97D8D7AE-6F75-9F4F-9CAF-E892729298BF}" dt="2025-03-03T08:21:55.553" v="1176" actId="2696"/>
        <pc:sldMkLst>
          <pc:docMk/>
          <pc:sldMk cId="3374512496" sldId="437"/>
        </pc:sldMkLst>
      </pc:sldChg>
      <pc:sldChg chg="modSp mod">
        <pc:chgData name="Mahitha Borra" userId="fe8f6700-4733-4cfa-8fc4-100757a70552" providerId="ADAL" clId="{97D8D7AE-6F75-9F4F-9CAF-E892729298BF}" dt="2025-03-03T08:24:27.406" v="1214" actId="14100"/>
        <pc:sldMkLst>
          <pc:docMk/>
          <pc:sldMk cId="4273773367" sldId="440"/>
        </pc:sldMkLst>
        <pc:spChg chg="mod">
          <ac:chgData name="Mahitha Borra" userId="fe8f6700-4733-4cfa-8fc4-100757a70552" providerId="ADAL" clId="{97D8D7AE-6F75-9F4F-9CAF-E892729298BF}" dt="2025-03-03T08:24:27.406" v="1214" actId="14100"/>
          <ac:spMkLst>
            <pc:docMk/>
            <pc:sldMk cId="4273773367" sldId="440"/>
            <ac:spMk id="3" creationId="{36445C16-2D59-D3C1-8A23-D3AABF6EE8AF}"/>
          </ac:spMkLst>
        </pc:spChg>
      </pc:sldChg>
      <pc:sldChg chg="addSp delSp modSp add mod">
        <pc:chgData name="Mahitha Borra" userId="fe8f6700-4733-4cfa-8fc4-100757a70552" providerId="ADAL" clId="{97D8D7AE-6F75-9F4F-9CAF-E892729298BF}" dt="2025-03-03T06:44:58.589" v="916" actId="1076"/>
        <pc:sldMkLst>
          <pc:docMk/>
          <pc:sldMk cId="1431786172" sldId="441"/>
        </pc:sldMkLst>
        <pc:spChg chg="mod">
          <ac:chgData name="Mahitha Borra" userId="fe8f6700-4733-4cfa-8fc4-100757a70552" providerId="ADAL" clId="{97D8D7AE-6F75-9F4F-9CAF-E892729298BF}" dt="2025-03-03T06:44:58.589" v="916" actId="1076"/>
          <ac:spMkLst>
            <pc:docMk/>
            <pc:sldMk cId="1431786172" sldId="441"/>
            <ac:spMk id="2" creationId="{A891D8EE-1A76-E751-78CB-10FE40D76314}"/>
          </ac:spMkLst>
        </pc:spChg>
        <pc:spChg chg="mod">
          <ac:chgData name="Mahitha Borra" userId="fe8f6700-4733-4cfa-8fc4-100757a70552" providerId="ADAL" clId="{97D8D7AE-6F75-9F4F-9CAF-E892729298BF}" dt="2025-03-03T06:43:54.489" v="912" actId="1076"/>
          <ac:spMkLst>
            <pc:docMk/>
            <pc:sldMk cId="1431786172" sldId="441"/>
            <ac:spMk id="3" creationId="{8A74F733-63EF-AE8C-26FE-027574C5B781}"/>
          </ac:spMkLst>
        </pc:spChg>
        <pc:spChg chg="add mod">
          <ac:chgData name="Mahitha Borra" userId="fe8f6700-4733-4cfa-8fc4-100757a70552" providerId="ADAL" clId="{97D8D7AE-6F75-9F4F-9CAF-E892729298BF}" dt="2025-03-03T06:44:00.116" v="914" actId="113"/>
          <ac:spMkLst>
            <pc:docMk/>
            <pc:sldMk cId="1431786172" sldId="441"/>
            <ac:spMk id="11" creationId="{C5FBC50B-EC1C-87A2-9E55-2F87548DE169}"/>
          </ac:spMkLst>
        </pc:spChg>
        <pc:spChg chg="add mod">
          <ac:chgData name="Mahitha Borra" userId="fe8f6700-4733-4cfa-8fc4-100757a70552" providerId="ADAL" clId="{97D8D7AE-6F75-9F4F-9CAF-E892729298BF}" dt="2025-03-03T06:44:16.679" v="915" actId="1076"/>
          <ac:spMkLst>
            <pc:docMk/>
            <pc:sldMk cId="1431786172" sldId="441"/>
            <ac:spMk id="12" creationId="{45E33C06-A61C-ED9B-E336-DB5BD787DD8A}"/>
          </ac:spMkLst>
        </pc:spChg>
        <pc:picChg chg="add mod">
          <ac:chgData name="Mahitha Borra" userId="fe8f6700-4733-4cfa-8fc4-100757a70552" providerId="ADAL" clId="{97D8D7AE-6F75-9F4F-9CAF-E892729298BF}" dt="2025-03-03T06:43:40.941" v="909" actId="14100"/>
          <ac:picMkLst>
            <pc:docMk/>
            <pc:sldMk cId="1431786172" sldId="441"/>
            <ac:picMk id="7" creationId="{9FD8A2C3-5B85-7227-B861-1C9A3433DC72}"/>
          </ac:picMkLst>
        </pc:picChg>
        <pc:picChg chg="add mod">
          <ac:chgData name="Mahitha Borra" userId="fe8f6700-4733-4cfa-8fc4-100757a70552" providerId="ADAL" clId="{97D8D7AE-6F75-9F4F-9CAF-E892729298BF}" dt="2025-03-03T06:43:28.747" v="905" actId="14100"/>
          <ac:picMkLst>
            <pc:docMk/>
            <pc:sldMk cId="1431786172" sldId="441"/>
            <ac:picMk id="8" creationId="{783A9E08-B5B4-CB7A-715D-ACAD875EAB92}"/>
          </ac:picMkLst>
        </pc:picChg>
        <pc:picChg chg="add mod">
          <ac:chgData name="Mahitha Borra" userId="fe8f6700-4733-4cfa-8fc4-100757a70552" providerId="ADAL" clId="{97D8D7AE-6F75-9F4F-9CAF-E892729298BF}" dt="2025-03-03T05:12:59.264" v="170" actId="1076"/>
          <ac:picMkLst>
            <pc:docMk/>
            <pc:sldMk cId="1431786172" sldId="441"/>
            <ac:picMk id="9" creationId="{8CF6BA8E-ECB9-A58D-6F20-CF73198B6AB0}"/>
          </ac:picMkLst>
        </pc:picChg>
      </pc:sldChg>
      <pc:sldChg chg="addSp delSp modSp add mod modClrScheme chgLayout">
        <pc:chgData name="Mahitha Borra" userId="fe8f6700-4733-4cfa-8fc4-100757a70552" providerId="ADAL" clId="{97D8D7AE-6F75-9F4F-9CAF-E892729298BF}" dt="2025-03-03T06:45:04.944" v="917" actId="1076"/>
        <pc:sldMkLst>
          <pc:docMk/>
          <pc:sldMk cId="1428747826" sldId="442"/>
        </pc:sldMkLst>
        <pc:spChg chg="mod">
          <ac:chgData name="Mahitha Borra" userId="fe8f6700-4733-4cfa-8fc4-100757a70552" providerId="ADAL" clId="{97D8D7AE-6F75-9F4F-9CAF-E892729298BF}" dt="2025-03-03T06:45:04.944" v="917" actId="1076"/>
          <ac:spMkLst>
            <pc:docMk/>
            <pc:sldMk cId="1428747826" sldId="442"/>
            <ac:spMk id="2" creationId="{07E0C8ED-A0C7-4823-B95D-93C409881F36}"/>
          </ac:spMkLst>
        </pc:spChg>
        <pc:spChg chg="mod">
          <ac:chgData name="Mahitha Borra" userId="fe8f6700-4733-4cfa-8fc4-100757a70552" providerId="ADAL" clId="{97D8D7AE-6F75-9F4F-9CAF-E892729298BF}" dt="2025-03-03T06:24:10.169" v="722" actId="692"/>
          <ac:spMkLst>
            <pc:docMk/>
            <pc:sldMk cId="1428747826" sldId="442"/>
            <ac:spMk id="6" creationId="{DDECF57D-A405-C3CE-B66A-54CDC4A68CB2}"/>
          </ac:spMkLst>
        </pc:spChg>
        <pc:spChg chg="add mod">
          <ac:chgData name="Mahitha Borra" userId="fe8f6700-4733-4cfa-8fc4-100757a70552" providerId="ADAL" clId="{97D8D7AE-6F75-9F4F-9CAF-E892729298BF}" dt="2025-03-03T06:24:05.437" v="715" actId="692"/>
          <ac:spMkLst>
            <pc:docMk/>
            <pc:sldMk cId="1428747826" sldId="442"/>
            <ac:spMk id="2060" creationId="{CCB07283-3CF2-9897-4836-A90D7E060CD0}"/>
          </ac:spMkLst>
        </pc:spChg>
        <pc:picChg chg="mod">
          <ac:chgData name="Mahitha Borra" userId="fe8f6700-4733-4cfa-8fc4-100757a70552" providerId="ADAL" clId="{97D8D7AE-6F75-9F4F-9CAF-E892729298BF}" dt="2025-03-03T06:24:21.657" v="725" actId="1076"/>
          <ac:picMkLst>
            <pc:docMk/>
            <pc:sldMk cId="1428747826" sldId="442"/>
            <ac:picMk id="3" creationId="{4A7D787F-B00C-7486-45CF-D46C60B123DF}"/>
          </ac:picMkLst>
        </pc:picChg>
        <pc:picChg chg="mod">
          <ac:chgData name="Mahitha Borra" userId="fe8f6700-4733-4cfa-8fc4-100757a70552" providerId="ADAL" clId="{97D8D7AE-6F75-9F4F-9CAF-E892729298BF}" dt="2025-03-03T06:24:24.219" v="726" actId="1076"/>
          <ac:picMkLst>
            <pc:docMk/>
            <pc:sldMk cId="1428747826" sldId="442"/>
            <ac:picMk id="4" creationId="{A6167615-07A6-89D4-6BC0-673CEBD33280}"/>
          </ac:picMkLst>
        </pc:picChg>
      </pc:sldChg>
      <pc:sldChg chg="addSp delSp modSp mod">
        <pc:chgData name="Mahitha Borra" userId="fe8f6700-4733-4cfa-8fc4-100757a70552" providerId="ADAL" clId="{97D8D7AE-6F75-9F4F-9CAF-E892729298BF}" dt="2025-03-03T06:55:05.274" v="952" actId="1076"/>
        <pc:sldMkLst>
          <pc:docMk/>
          <pc:sldMk cId="2459048617" sldId="443"/>
        </pc:sldMkLst>
        <pc:spChg chg="mod">
          <ac:chgData name="Mahitha Borra" userId="fe8f6700-4733-4cfa-8fc4-100757a70552" providerId="ADAL" clId="{97D8D7AE-6F75-9F4F-9CAF-E892729298BF}" dt="2025-03-03T06:55:05.274" v="952" actId="1076"/>
          <ac:spMkLst>
            <pc:docMk/>
            <pc:sldMk cId="2459048617" sldId="443"/>
            <ac:spMk id="2" creationId="{339FBF48-DFF5-1720-1AB6-8FF233683A0E}"/>
          </ac:spMkLst>
        </pc:spChg>
        <pc:picChg chg="mod">
          <ac:chgData name="Mahitha Borra" userId="fe8f6700-4733-4cfa-8fc4-100757a70552" providerId="ADAL" clId="{97D8D7AE-6F75-9F4F-9CAF-E892729298BF}" dt="2025-03-03T06:55:02.773" v="951" actId="1076"/>
          <ac:picMkLst>
            <pc:docMk/>
            <pc:sldMk cId="2459048617" sldId="443"/>
            <ac:picMk id="13" creationId="{2903170F-06F1-CED7-BFC7-D4389AE3E595}"/>
          </ac:picMkLst>
        </pc:picChg>
      </pc:sldChg>
      <pc:sldChg chg="modSp mod">
        <pc:chgData name="Mahitha Borra" userId="fe8f6700-4733-4cfa-8fc4-100757a70552" providerId="ADAL" clId="{97D8D7AE-6F75-9F4F-9CAF-E892729298BF}" dt="2025-03-03T06:37:26.443" v="813" actId="1076"/>
        <pc:sldMkLst>
          <pc:docMk/>
          <pc:sldMk cId="2592702983" sldId="444"/>
        </pc:sldMkLst>
        <pc:spChg chg="mod">
          <ac:chgData name="Mahitha Borra" userId="fe8f6700-4733-4cfa-8fc4-100757a70552" providerId="ADAL" clId="{97D8D7AE-6F75-9F4F-9CAF-E892729298BF}" dt="2025-03-03T06:36:51.106" v="810" actId="1076"/>
          <ac:spMkLst>
            <pc:docMk/>
            <pc:sldMk cId="2592702983" sldId="444"/>
            <ac:spMk id="6" creationId="{CAB8A9B5-085E-271E-697F-F275CE2847F9}"/>
          </ac:spMkLst>
        </pc:spChg>
        <pc:spChg chg="mod">
          <ac:chgData name="Mahitha Borra" userId="fe8f6700-4733-4cfa-8fc4-100757a70552" providerId="ADAL" clId="{97D8D7AE-6F75-9F4F-9CAF-E892729298BF}" dt="2025-03-03T06:37:26.443" v="813" actId="1076"/>
          <ac:spMkLst>
            <pc:docMk/>
            <pc:sldMk cId="2592702983" sldId="444"/>
            <ac:spMk id="9" creationId="{1B1F4D77-A9AF-A555-32ED-1838CDBB3E50}"/>
          </ac:spMkLst>
        </pc:spChg>
        <pc:spChg chg="mod">
          <ac:chgData name="Mahitha Borra" userId="fe8f6700-4733-4cfa-8fc4-100757a70552" providerId="ADAL" clId="{97D8D7AE-6F75-9F4F-9CAF-E892729298BF}" dt="2025-03-03T06:36:40.760" v="807" actId="1076"/>
          <ac:spMkLst>
            <pc:docMk/>
            <pc:sldMk cId="2592702983" sldId="444"/>
            <ac:spMk id="10" creationId="{70CD5059-59CE-AF68-3423-FA3913BE05B0}"/>
          </ac:spMkLst>
        </pc:spChg>
        <pc:spChg chg="mod">
          <ac:chgData name="Mahitha Borra" userId="fe8f6700-4733-4cfa-8fc4-100757a70552" providerId="ADAL" clId="{97D8D7AE-6F75-9F4F-9CAF-E892729298BF}" dt="2025-03-03T06:36:47.597" v="809" actId="14100"/>
          <ac:spMkLst>
            <pc:docMk/>
            <pc:sldMk cId="2592702983" sldId="444"/>
            <ac:spMk id="12" creationId="{38313407-34C1-3AA7-9DC9-98C88D9F5838}"/>
          </ac:spMkLst>
        </pc:spChg>
        <pc:picChg chg="mod">
          <ac:chgData name="Mahitha Borra" userId="fe8f6700-4733-4cfa-8fc4-100757a70552" providerId="ADAL" clId="{97D8D7AE-6F75-9F4F-9CAF-E892729298BF}" dt="2025-03-03T06:37:01.432" v="811" actId="1076"/>
          <ac:picMkLst>
            <pc:docMk/>
            <pc:sldMk cId="2592702983" sldId="444"/>
            <ac:picMk id="5" creationId="{AA38167F-F18C-3B82-04D4-424E67D16E99}"/>
          </ac:picMkLst>
        </pc:picChg>
        <pc:picChg chg="mod">
          <ac:chgData name="Mahitha Borra" userId="fe8f6700-4733-4cfa-8fc4-100757a70552" providerId="ADAL" clId="{97D8D7AE-6F75-9F4F-9CAF-E892729298BF}" dt="2025-03-03T06:37:05.100" v="812" actId="1076"/>
          <ac:picMkLst>
            <pc:docMk/>
            <pc:sldMk cId="2592702983" sldId="444"/>
            <ac:picMk id="7" creationId="{C27EFBF5-1D6B-6C3F-F3BF-77857AF8BD16}"/>
          </ac:picMkLst>
        </pc:picChg>
      </pc:sldChg>
      <pc:sldChg chg="addSp delSp modSp add mod">
        <pc:chgData name="Mahitha Borra" userId="fe8f6700-4733-4cfa-8fc4-100757a70552" providerId="ADAL" clId="{97D8D7AE-6F75-9F4F-9CAF-E892729298BF}" dt="2025-03-03T08:23:14.591" v="1180" actId="1076"/>
        <pc:sldMkLst>
          <pc:docMk/>
          <pc:sldMk cId="1934735738" sldId="445"/>
        </pc:sldMkLst>
        <pc:spChg chg="mod">
          <ac:chgData name="Mahitha Borra" userId="fe8f6700-4733-4cfa-8fc4-100757a70552" providerId="ADAL" clId="{97D8D7AE-6F75-9F4F-9CAF-E892729298BF}" dt="2025-03-03T06:54:57.606" v="950" actId="1076"/>
          <ac:spMkLst>
            <pc:docMk/>
            <pc:sldMk cId="1934735738" sldId="445"/>
            <ac:spMk id="9" creationId="{A6F85D2B-FCFE-AB24-D779-5539BA7A4428}"/>
          </ac:spMkLst>
        </pc:spChg>
        <pc:picChg chg="add mod">
          <ac:chgData name="Mahitha Borra" userId="fe8f6700-4733-4cfa-8fc4-100757a70552" providerId="ADAL" clId="{97D8D7AE-6F75-9F4F-9CAF-E892729298BF}" dt="2025-03-03T08:23:14.591" v="1180" actId="1076"/>
          <ac:picMkLst>
            <pc:docMk/>
            <pc:sldMk cId="1934735738" sldId="445"/>
            <ac:picMk id="4100" creationId="{DEBEED90-B01C-E33C-5CEE-6BF9E2B6B120}"/>
          </ac:picMkLst>
        </pc:picChg>
      </pc:sldChg>
      <pc:sldChg chg="modSp add mod ord">
        <pc:chgData name="Mahitha Borra" userId="fe8f6700-4733-4cfa-8fc4-100757a70552" providerId="ADAL" clId="{97D8D7AE-6F75-9F4F-9CAF-E892729298BF}" dt="2025-03-03T06:55:19.642" v="968" actId="20577"/>
        <pc:sldMkLst>
          <pc:docMk/>
          <pc:sldMk cId="2287326753" sldId="446"/>
        </pc:sldMkLst>
        <pc:spChg chg="mod">
          <ac:chgData name="Mahitha Borra" userId="fe8f6700-4733-4cfa-8fc4-100757a70552" providerId="ADAL" clId="{97D8D7AE-6F75-9F4F-9CAF-E892729298BF}" dt="2025-03-03T06:55:19.642" v="968" actId="20577"/>
          <ac:spMkLst>
            <pc:docMk/>
            <pc:sldMk cId="2287326753" sldId="446"/>
            <ac:spMk id="4" creationId="{43458AB4-4687-4806-320B-253A3BD7A6A6}"/>
          </ac:spMkLst>
        </pc:spChg>
      </pc:sldChg>
      <pc:sldChg chg="addSp delSp modSp add mod">
        <pc:chgData name="Mahitha Borra" userId="fe8f6700-4733-4cfa-8fc4-100757a70552" providerId="ADAL" clId="{97D8D7AE-6F75-9F4F-9CAF-E892729298BF}" dt="2025-03-03T06:55:31.855" v="975"/>
        <pc:sldMkLst>
          <pc:docMk/>
          <pc:sldMk cId="885609160" sldId="447"/>
        </pc:sldMkLst>
        <pc:spChg chg="mod">
          <ac:chgData name="Mahitha Borra" userId="fe8f6700-4733-4cfa-8fc4-100757a70552" providerId="ADAL" clId="{97D8D7AE-6F75-9F4F-9CAF-E892729298BF}" dt="2025-03-03T06:55:29.547" v="973" actId="20577"/>
          <ac:spMkLst>
            <pc:docMk/>
            <pc:sldMk cId="885609160" sldId="447"/>
            <ac:spMk id="4" creationId="{3FE21423-A29F-7C70-058F-3C3B4AB9753B}"/>
          </ac:spMkLst>
        </pc:spChg>
      </pc:sldChg>
      <pc:sldChg chg="addSp delSp modSp add mod">
        <pc:chgData name="Mahitha Borra" userId="fe8f6700-4733-4cfa-8fc4-100757a70552" providerId="ADAL" clId="{97D8D7AE-6F75-9F4F-9CAF-E892729298BF}" dt="2025-03-03T08:21:43.066" v="1175" actId="13822"/>
        <pc:sldMkLst>
          <pc:docMk/>
          <pc:sldMk cId="2027264068" sldId="448"/>
        </pc:sldMkLst>
        <pc:spChg chg="add mod">
          <ac:chgData name="Mahitha Borra" userId="fe8f6700-4733-4cfa-8fc4-100757a70552" providerId="ADAL" clId="{97D8D7AE-6F75-9F4F-9CAF-E892729298BF}" dt="2025-03-03T08:17:41.941" v="1102" actId="20577"/>
          <ac:spMkLst>
            <pc:docMk/>
            <pc:sldMk cId="2027264068" sldId="448"/>
            <ac:spMk id="2" creationId="{FA0B0BB6-9209-CBB1-BA8D-D5657707C1A9}"/>
          </ac:spMkLst>
        </pc:spChg>
        <pc:spChg chg="add mod">
          <ac:chgData name="Mahitha Borra" userId="fe8f6700-4733-4cfa-8fc4-100757a70552" providerId="ADAL" clId="{97D8D7AE-6F75-9F4F-9CAF-E892729298BF}" dt="2025-03-03T08:21:43.066" v="1175" actId="13822"/>
          <ac:spMkLst>
            <pc:docMk/>
            <pc:sldMk cId="2027264068" sldId="448"/>
            <ac:spMk id="3" creationId="{C5D7C59C-77F2-9177-F54E-84C7BE6DC014}"/>
          </ac:spMkLst>
        </pc:spChg>
        <pc:spChg chg="mod">
          <ac:chgData name="Mahitha Borra" userId="fe8f6700-4733-4cfa-8fc4-100757a70552" providerId="ADAL" clId="{97D8D7AE-6F75-9F4F-9CAF-E892729298BF}" dt="2025-03-03T08:17:59.759" v="1142" actId="20577"/>
          <ac:spMkLst>
            <pc:docMk/>
            <pc:sldMk cId="2027264068" sldId="448"/>
            <ac:spMk id="9" creationId="{3F0EDCB0-3386-0B25-A53D-4F349A236B7C}"/>
          </ac:spMkLst>
        </pc:spChg>
        <pc:picChg chg="add mod">
          <ac:chgData name="Mahitha Borra" userId="fe8f6700-4733-4cfa-8fc4-100757a70552" providerId="ADAL" clId="{97D8D7AE-6F75-9F4F-9CAF-E892729298BF}" dt="2025-03-03T08:21:23.305" v="1170" actId="1076"/>
          <ac:picMkLst>
            <pc:docMk/>
            <pc:sldMk cId="2027264068" sldId="448"/>
            <ac:picMk id="6150" creationId="{2BF88387-DFA1-2181-96D8-155CE3BF0C73}"/>
          </ac:picMkLst>
        </pc:picChg>
      </pc:sldChg>
    </pc:docChg>
  </pc:docChgLst>
  <pc:docChgLst>
    <pc:chgData name="Mahitha Borra" userId="fe8f6700-4733-4cfa-8fc4-100757a70552" providerId="ADAL" clId="{23389E37-F5BB-AF4B-AF5E-CD5F63040AB6}"/>
    <pc:docChg chg="undo custSel addSld delSld modSld">
      <pc:chgData name="Mahitha Borra" userId="fe8f6700-4733-4cfa-8fc4-100757a70552" providerId="ADAL" clId="{23389E37-F5BB-AF4B-AF5E-CD5F63040AB6}" dt="2025-03-31T21:46:35.015" v="689" actId="1076"/>
      <pc:docMkLst>
        <pc:docMk/>
      </pc:docMkLst>
      <pc:sldChg chg="delSp modSp mod">
        <pc:chgData name="Mahitha Borra" userId="fe8f6700-4733-4cfa-8fc4-100757a70552" providerId="ADAL" clId="{23389E37-F5BB-AF4B-AF5E-CD5F63040AB6}" dt="2025-03-31T21:46:25.239" v="688" actId="20577"/>
        <pc:sldMkLst>
          <pc:docMk/>
          <pc:sldMk cId="294740137" sldId="257"/>
        </pc:sldMkLst>
        <pc:spChg chg="mod">
          <ac:chgData name="Mahitha Borra" userId="fe8f6700-4733-4cfa-8fc4-100757a70552" providerId="ADAL" clId="{23389E37-F5BB-AF4B-AF5E-CD5F63040AB6}" dt="2025-03-31T21:46:25.239" v="688" actId="20577"/>
          <ac:spMkLst>
            <pc:docMk/>
            <pc:sldMk cId="294740137" sldId="257"/>
            <ac:spMk id="2" creationId="{00000000-0000-0000-0000-000000000000}"/>
          </ac:spMkLst>
        </pc:spChg>
        <pc:spChg chg="mod">
          <ac:chgData name="Mahitha Borra" userId="fe8f6700-4733-4cfa-8fc4-100757a70552" providerId="ADAL" clId="{23389E37-F5BB-AF4B-AF5E-CD5F63040AB6}" dt="2025-03-31T21:30:03.364" v="344" actId="1076"/>
          <ac:spMkLst>
            <pc:docMk/>
            <pc:sldMk cId="294740137" sldId="257"/>
            <ac:spMk id="4" creationId="{DDE1C792-EA98-70ED-6062-F6D714EC1DA4}"/>
          </ac:spMkLst>
        </pc:spChg>
        <pc:spChg chg="mod">
          <ac:chgData name="Mahitha Borra" userId="fe8f6700-4733-4cfa-8fc4-100757a70552" providerId="ADAL" clId="{23389E37-F5BB-AF4B-AF5E-CD5F63040AB6}" dt="2025-03-29T04:05:28.068" v="18" actId="20577"/>
          <ac:spMkLst>
            <pc:docMk/>
            <pc:sldMk cId="294740137" sldId="257"/>
            <ac:spMk id="7" creationId="{00000000-0000-0000-0000-000000000000}"/>
          </ac:spMkLst>
        </pc:spChg>
        <pc:spChg chg="mod">
          <ac:chgData name="Mahitha Borra" userId="fe8f6700-4733-4cfa-8fc4-100757a70552" providerId="ADAL" clId="{23389E37-F5BB-AF4B-AF5E-CD5F63040AB6}" dt="2025-03-31T21:30:46.688" v="349" actId="1076"/>
          <ac:spMkLst>
            <pc:docMk/>
            <pc:sldMk cId="294740137" sldId="257"/>
            <ac:spMk id="9" creationId="{75744C1F-A997-5487-5898-FA81F9027EE4}"/>
          </ac:spMkLst>
        </pc:spChg>
      </pc:sldChg>
      <pc:sldChg chg="addSp delSp modSp mod">
        <pc:chgData name="Mahitha Borra" userId="fe8f6700-4733-4cfa-8fc4-100757a70552" providerId="ADAL" clId="{23389E37-F5BB-AF4B-AF5E-CD5F63040AB6}" dt="2025-03-31T21:15:19.242" v="257" actId="1076"/>
        <pc:sldMkLst>
          <pc:docMk/>
          <pc:sldMk cId="1280116343" sldId="425"/>
        </pc:sldMkLst>
        <pc:picChg chg="mod">
          <ac:chgData name="Mahitha Borra" userId="fe8f6700-4733-4cfa-8fc4-100757a70552" providerId="ADAL" clId="{23389E37-F5BB-AF4B-AF5E-CD5F63040AB6}" dt="2025-03-31T21:15:19.242" v="257" actId="1076"/>
          <ac:picMkLst>
            <pc:docMk/>
            <pc:sldMk cId="1280116343" sldId="425"/>
            <ac:picMk id="3" creationId="{3064843E-0381-A19B-3DD5-1D4B8969A36B}"/>
          </ac:picMkLst>
        </pc:picChg>
        <pc:picChg chg="mod">
          <ac:chgData name="Mahitha Borra" userId="fe8f6700-4733-4cfa-8fc4-100757a70552" providerId="ADAL" clId="{23389E37-F5BB-AF4B-AF5E-CD5F63040AB6}" dt="2025-03-31T21:15:10.120" v="250" actId="1076"/>
          <ac:picMkLst>
            <pc:docMk/>
            <pc:sldMk cId="1280116343" sldId="425"/>
            <ac:picMk id="4" creationId="{7E9ECC89-F5BD-59C5-D5FA-A7593DA99BB1}"/>
          </ac:picMkLst>
        </pc:picChg>
        <pc:picChg chg="mod modCrop">
          <ac:chgData name="Mahitha Borra" userId="fe8f6700-4733-4cfa-8fc4-100757a70552" providerId="ADAL" clId="{23389E37-F5BB-AF4B-AF5E-CD5F63040AB6}" dt="2025-03-31T21:15:17.245" v="256" actId="1076"/>
          <ac:picMkLst>
            <pc:docMk/>
            <pc:sldMk cId="1280116343" sldId="425"/>
            <ac:picMk id="5" creationId="{7CE85930-F00D-E74A-68AC-4CF178DCB7B4}"/>
          </ac:picMkLst>
        </pc:picChg>
        <pc:picChg chg="mod">
          <ac:chgData name="Mahitha Borra" userId="fe8f6700-4733-4cfa-8fc4-100757a70552" providerId="ADAL" clId="{23389E37-F5BB-AF4B-AF5E-CD5F63040AB6}" dt="2025-03-31T20:42:43.475" v="51" actId="1076"/>
          <ac:picMkLst>
            <pc:docMk/>
            <pc:sldMk cId="1280116343" sldId="425"/>
            <ac:picMk id="8" creationId="{36199881-094D-1844-3DE1-E2FBA68496F5}"/>
          </ac:picMkLst>
        </pc:picChg>
        <pc:picChg chg="mod">
          <ac:chgData name="Mahitha Borra" userId="fe8f6700-4733-4cfa-8fc4-100757a70552" providerId="ADAL" clId="{23389E37-F5BB-AF4B-AF5E-CD5F63040AB6}" dt="2025-03-31T21:15:13.723" v="253" actId="1076"/>
          <ac:picMkLst>
            <pc:docMk/>
            <pc:sldMk cId="1280116343" sldId="425"/>
            <ac:picMk id="10" creationId="{679FCB62-004A-0A42-DB7F-8A70717D01A7}"/>
          </ac:picMkLst>
        </pc:picChg>
        <pc:picChg chg="mod">
          <ac:chgData name="Mahitha Borra" userId="fe8f6700-4733-4cfa-8fc4-100757a70552" providerId="ADAL" clId="{23389E37-F5BB-AF4B-AF5E-CD5F63040AB6}" dt="2025-03-31T21:15:16.147" v="255" actId="1076"/>
          <ac:picMkLst>
            <pc:docMk/>
            <pc:sldMk cId="1280116343" sldId="425"/>
            <ac:picMk id="11" creationId="{D1232425-50A8-57AA-BE08-44E971DEC8A4}"/>
          </ac:picMkLst>
        </pc:picChg>
        <pc:picChg chg="del mod">
          <ac:chgData name="Mahitha Borra" userId="fe8f6700-4733-4cfa-8fc4-100757a70552" providerId="ADAL" clId="{23389E37-F5BB-AF4B-AF5E-CD5F63040AB6}" dt="2025-03-31T21:15:00.835" v="242" actId="478"/>
          <ac:picMkLst>
            <pc:docMk/>
            <pc:sldMk cId="1280116343" sldId="425"/>
            <ac:picMk id="14" creationId="{D87B5917-9C93-417D-9859-46913C978423}"/>
          </ac:picMkLst>
        </pc:picChg>
        <pc:picChg chg="del">
          <ac:chgData name="Mahitha Borra" userId="fe8f6700-4733-4cfa-8fc4-100757a70552" providerId="ADAL" clId="{23389E37-F5BB-AF4B-AF5E-CD5F63040AB6}" dt="2025-03-31T20:40:01.574" v="24" actId="478"/>
          <ac:picMkLst>
            <pc:docMk/>
            <pc:sldMk cId="1280116343" sldId="425"/>
            <ac:picMk id="15" creationId="{0F7273D3-F130-853A-D7DF-582B4BFFEC3F}"/>
          </ac:picMkLst>
        </pc:picChg>
        <pc:picChg chg="add mod">
          <ac:chgData name="Mahitha Borra" userId="fe8f6700-4733-4cfa-8fc4-100757a70552" providerId="ADAL" clId="{23389E37-F5BB-AF4B-AF5E-CD5F63040AB6}" dt="2025-03-31T21:15:02.372" v="243" actId="1076"/>
          <ac:picMkLst>
            <pc:docMk/>
            <pc:sldMk cId="1280116343" sldId="425"/>
            <ac:picMk id="1026" creationId="{4A8BF4D2-53F1-DF67-3CD9-A43772F2791C}"/>
          </ac:picMkLst>
        </pc:picChg>
        <pc:picChg chg="mod">
          <ac:chgData name="Mahitha Borra" userId="fe8f6700-4733-4cfa-8fc4-100757a70552" providerId="ADAL" clId="{23389E37-F5BB-AF4B-AF5E-CD5F63040AB6}" dt="2025-03-31T21:15:12.781" v="252" actId="1076"/>
          <ac:picMkLst>
            <pc:docMk/>
            <pc:sldMk cId="1280116343" sldId="425"/>
            <ac:picMk id="1032" creationId="{B1EC059E-034E-2555-72C7-6B062F576746}"/>
          </ac:picMkLst>
        </pc:picChg>
      </pc:sldChg>
      <pc:sldChg chg="addSp delSp modSp mod">
        <pc:chgData name="Mahitha Borra" userId="fe8f6700-4733-4cfa-8fc4-100757a70552" providerId="ADAL" clId="{23389E37-F5BB-AF4B-AF5E-CD5F63040AB6}" dt="2025-03-31T21:46:35.015" v="689" actId="1076"/>
        <pc:sldMkLst>
          <pc:docMk/>
          <pc:sldMk cId="2481427854" sldId="431"/>
        </pc:sldMkLst>
        <pc:spChg chg="mod">
          <ac:chgData name="Mahitha Borra" userId="fe8f6700-4733-4cfa-8fc4-100757a70552" providerId="ADAL" clId="{23389E37-F5BB-AF4B-AF5E-CD5F63040AB6}" dt="2025-03-31T21:46:35.015" v="689" actId="1076"/>
          <ac:spMkLst>
            <pc:docMk/>
            <pc:sldMk cId="2481427854" sldId="431"/>
            <ac:spMk id="2" creationId="{180B0690-D99F-F1B6-3A05-80FCA8677B2B}"/>
          </ac:spMkLst>
        </pc:spChg>
        <pc:spChg chg="add mod">
          <ac:chgData name="Mahitha Borra" userId="fe8f6700-4733-4cfa-8fc4-100757a70552" providerId="ADAL" clId="{23389E37-F5BB-AF4B-AF5E-CD5F63040AB6}" dt="2025-03-31T21:24:55.932" v="302" actId="14100"/>
          <ac:spMkLst>
            <pc:docMk/>
            <pc:sldMk cId="2481427854" sldId="431"/>
            <ac:spMk id="5" creationId="{D7EDB2AB-AD18-45D8-37E6-33F5FA170973}"/>
          </ac:spMkLst>
        </pc:spChg>
        <pc:spChg chg="mod">
          <ac:chgData name="Mahitha Borra" userId="fe8f6700-4733-4cfa-8fc4-100757a70552" providerId="ADAL" clId="{23389E37-F5BB-AF4B-AF5E-CD5F63040AB6}" dt="2025-03-31T21:24:56.182" v="303" actId="14100"/>
          <ac:spMkLst>
            <pc:docMk/>
            <pc:sldMk cId="2481427854" sldId="431"/>
            <ac:spMk id="6" creationId="{D7F7669E-F5E2-F355-7B79-7392D12047F2}"/>
          </ac:spMkLst>
        </pc:spChg>
        <pc:spChg chg="add mod">
          <ac:chgData name="Mahitha Borra" userId="fe8f6700-4733-4cfa-8fc4-100757a70552" providerId="ADAL" clId="{23389E37-F5BB-AF4B-AF5E-CD5F63040AB6}" dt="2025-03-31T21:24:54.943" v="298" actId="20577"/>
          <ac:spMkLst>
            <pc:docMk/>
            <pc:sldMk cId="2481427854" sldId="431"/>
            <ac:spMk id="7" creationId="{4FBEECB8-A5AE-DD46-AADC-02AB79877016}"/>
          </ac:spMkLst>
        </pc:spChg>
        <pc:spChg chg="add del mod">
          <ac:chgData name="Mahitha Borra" userId="fe8f6700-4733-4cfa-8fc4-100757a70552" providerId="ADAL" clId="{23389E37-F5BB-AF4B-AF5E-CD5F63040AB6}" dt="2025-03-31T21:44:19.780" v="656" actId="478"/>
          <ac:spMkLst>
            <pc:docMk/>
            <pc:sldMk cId="2481427854" sldId="431"/>
            <ac:spMk id="10" creationId="{270B05AF-127B-FC88-7E2F-B17AF5714B73}"/>
          </ac:spMkLst>
        </pc:spChg>
        <pc:spChg chg="add mod">
          <ac:chgData name="Mahitha Borra" userId="fe8f6700-4733-4cfa-8fc4-100757a70552" providerId="ADAL" clId="{23389E37-F5BB-AF4B-AF5E-CD5F63040AB6}" dt="2025-03-31T21:45:31.084" v="671" actId="20577"/>
          <ac:spMkLst>
            <pc:docMk/>
            <pc:sldMk cId="2481427854" sldId="431"/>
            <ac:spMk id="12" creationId="{6D492329-7EA9-91A8-D37A-9932E4DC72C1}"/>
          </ac:spMkLst>
        </pc:spChg>
        <pc:spChg chg="mod">
          <ac:chgData name="Mahitha Borra" userId="fe8f6700-4733-4cfa-8fc4-100757a70552" providerId="ADAL" clId="{23389E37-F5BB-AF4B-AF5E-CD5F63040AB6}" dt="2025-03-31T21:45:41.435" v="672" actId="123"/>
          <ac:spMkLst>
            <pc:docMk/>
            <pc:sldMk cId="2481427854" sldId="431"/>
            <ac:spMk id="20" creationId="{E049C43C-4CF8-AF20-D2D3-53AB0A71B51C}"/>
          </ac:spMkLst>
        </pc:spChg>
        <pc:spChg chg="del mod">
          <ac:chgData name="Mahitha Borra" userId="fe8f6700-4733-4cfa-8fc4-100757a70552" providerId="ADAL" clId="{23389E37-F5BB-AF4B-AF5E-CD5F63040AB6}" dt="2025-03-31T21:32:52.885" v="357" actId="478"/>
          <ac:spMkLst>
            <pc:docMk/>
            <pc:sldMk cId="2481427854" sldId="431"/>
            <ac:spMk id="107" creationId="{47C176C5-1A73-BDBA-09F4-3636B43D8941}"/>
          </ac:spMkLst>
        </pc:spChg>
        <pc:spChg chg="del mod">
          <ac:chgData name="Mahitha Borra" userId="fe8f6700-4733-4cfa-8fc4-100757a70552" providerId="ADAL" clId="{23389E37-F5BB-AF4B-AF5E-CD5F63040AB6}" dt="2025-03-31T21:34:33.618" v="369" actId="478"/>
          <ac:spMkLst>
            <pc:docMk/>
            <pc:sldMk cId="2481427854" sldId="431"/>
            <ac:spMk id="113" creationId="{9740AD52-F804-E72A-04DC-941B5D6D16E2}"/>
          </ac:spMkLst>
        </pc:spChg>
        <pc:picChg chg="del">
          <ac:chgData name="Mahitha Borra" userId="fe8f6700-4733-4cfa-8fc4-100757a70552" providerId="ADAL" clId="{23389E37-F5BB-AF4B-AF5E-CD5F63040AB6}" dt="2025-03-31T21:22:36.433" v="260" actId="478"/>
          <ac:picMkLst>
            <pc:docMk/>
            <pc:sldMk cId="2481427854" sldId="431"/>
            <ac:picMk id="4" creationId="{E1C417C3-903B-2DA6-A3A1-45B37EFFB8DB}"/>
          </ac:picMkLst>
        </pc:picChg>
        <pc:picChg chg="mod">
          <ac:chgData name="Mahitha Borra" userId="fe8f6700-4733-4cfa-8fc4-100757a70552" providerId="ADAL" clId="{23389E37-F5BB-AF4B-AF5E-CD5F63040AB6}" dt="2025-03-31T21:35:33.367" v="396" actId="1076"/>
          <ac:picMkLst>
            <pc:docMk/>
            <pc:sldMk cId="2481427854" sldId="431"/>
            <ac:picMk id="115" creationId="{9C04B80C-725E-5C33-E687-2067FBD40385}"/>
          </ac:picMkLst>
        </pc:picChg>
        <pc:picChg chg="mod">
          <ac:chgData name="Mahitha Borra" userId="fe8f6700-4733-4cfa-8fc4-100757a70552" providerId="ADAL" clId="{23389E37-F5BB-AF4B-AF5E-CD5F63040AB6}" dt="2025-03-31T21:35:29.672" v="394" actId="1076"/>
          <ac:picMkLst>
            <pc:docMk/>
            <pc:sldMk cId="2481427854" sldId="431"/>
            <ac:picMk id="116" creationId="{233BFCBB-422B-C02A-4BC6-A4C481CACB90}"/>
          </ac:picMkLst>
        </pc:picChg>
      </pc:sldChg>
      <pc:sldChg chg="delSp modSp mod">
        <pc:chgData name="Mahitha Borra" userId="fe8f6700-4733-4cfa-8fc4-100757a70552" providerId="ADAL" clId="{23389E37-F5BB-AF4B-AF5E-CD5F63040AB6}" dt="2025-03-31T21:24:12.078" v="290" actId="21"/>
        <pc:sldMkLst>
          <pc:docMk/>
          <pc:sldMk cId="1789891331" sldId="435"/>
        </pc:sldMkLst>
        <pc:spChg chg="del">
          <ac:chgData name="Mahitha Borra" userId="fe8f6700-4733-4cfa-8fc4-100757a70552" providerId="ADAL" clId="{23389E37-F5BB-AF4B-AF5E-CD5F63040AB6}" dt="2025-03-31T21:24:12.078" v="290" actId="21"/>
          <ac:spMkLst>
            <pc:docMk/>
            <pc:sldMk cId="1789891331" sldId="435"/>
            <ac:spMk id="4" creationId="{3026B101-87F0-B36B-0BE5-6FBBD7CA00CC}"/>
          </ac:spMkLst>
        </pc:spChg>
        <pc:picChg chg="mod">
          <ac:chgData name="Mahitha Borra" userId="fe8f6700-4733-4cfa-8fc4-100757a70552" providerId="ADAL" clId="{23389E37-F5BB-AF4B-AF5E-CD5F63040AB6}" dt="2025-03-31T20:45:33.519" v="68" actId="1076"/>
          <ac:picMkLst>
            <pc:docMk/>
            <pc:sldMk cId="1789891331" sldId="435"/>
            <ac:picMk id="6" creationId="{5AD34B2F-9250-916C-2E34-73AD4121C931}"/>
          </ac:picMkLst>
        </pc:picChg>
      </pc:sldChg>
      <pc:sldChg chg="modSp mod">
        <pc:chgData name="Mahitha Borra" userId="fe8f6700-4733-4cfa-8fc4-100757a70552" providerId="ADAL" clId="{23389E37-F5BB-AF4B-AF5E-CD5F63040AB6}" dt="2025-03-31T21:40:32.401" v="607" actId="1076"/>
        <pc:sldMkLst>
          <pc:docMk/>
          <pc:sldMk cId="3432897685" sldId="436"/>
        </pc:sldMkLst>
        <pc:picChg chg="mod">
          <ac:chgData name="Mahitha Borra" userId="fe8f6700-4733-4cfa-8fc4-100757a70552" providerId="ADAL" clId="{23389E37-F5BB-AF4B-AF5E-CD5F63040AB6}" dt="2025-03-31T20:54:47.622" v="82" actId="1076"/>
          <ac:picMkLst>
            <pc:docMk/>
            <pc:sldMk cId="3432897685" sldId="436"/>
            <ac:picMk id="4" creationId="{A38AE147-B8E0-C0FF-5E73-6D4374BAD8DC}"/>
          </ac:picMkLst>
        </pc:picChg>
        <pc:picChg chg="mod modCrop">
          <ac:chgData name="Mahitha Borra" userId="fe8f6700-4733-4cfa-8fc4-100757a70552" providerId="ADAL" clId="{23389E37-F5BB-AF4B-AF5E-CD5F63040AB6}" dt="2025-03-31T21:40:32.401" v="607" actId="1076"/>
          <ac:picMkLst>
            <pc:docMk/>
            <pc:sldMk cId="3432897685" sldId="436"/>
            <ac:picMk id="6" creationId="{F8FC0782-9749-91D9-5521-54FCC8281447}"/>
          </ac:picMkLst>
        </pc:picChg>
      </pc:sldChg>
      <pc:sldChg chg="addSp delSp modSp mod modClrScheme chgLayout">
        <pc:chgData name="Mahitha Borra" userId="fe8f6700-4733-4cfa-8fc4-100757a70552" providerId="ADAL" clId="{23389E37-F5BB-AF4B-AF5E-CD5F63040AB6}" dt="2025-03-31T21:40:27.030" v="604" actId="14100"/>
        <pc:sldMkLst>
          <pc:docMk/>
          <pc:sldMk cId="3053754708" sldId="437"/>
        </pc:sldMkLst>
        <pc:spChg chg="mod">
          <ac:chgData name="Mahitha Borra" userId="fe8f6700-4733-4cfa-8fc4-100757a70552" providerId="ADAL" clId="{23389E37-F5BB-AF4B-AF5E-CD5F63040AB6}" dt="2025-03-31T21:40:12.764" v="603" actId="26606"/>
          <ac:spMkLst>
            <pc:docMk/>
            <pc:sldMk cId="3053754708" sldId="437"/>
            <ac:spMk id="2" creationId="{D8DE756A-8DCA-9DCF-C544-74265A0176A6}"/>
          </ac:spMkLst>
        </pc:spChg>
        <pc:spChg chg="add del mod">
          <ac:chgData name="Mahitha Borra" userId="fe8f6700-4733-4cfa-8fc4-100757a70552" providerId="ADAL" clId="{23389E37-F5BB-AF4B-AF5E-CD5F63040AB6}" dt="2025-03-31T21:40:27.030" v="604" actId="14100"/>
          <ac:spMkLst>
            <pc:docMk/>
            <pc:sldMk cId="3053754708" sldId="437"/>
            <ac:spMk id="6" creationId="{7CB3CF0D-61C2-CD4A-BCAD-2F124E35D8E0}"/>
          </ac:spMkLst>
        </pc:spChg>
        <pc:graphicFrameChg chg="add del">
          <ac:chgData name="Mahitha Borra" userId="fe8f6700-4733-4cfa-8fc4-100757a70552" providerId="ADAL" clId="{23389E37-F5BB-AF4B-AF5E-CD5F63040AB6}" dt="2025-03-31T21:40:12.764" v="603" actId="26606"/>
          <ac:graphicFrameMkLst>
            <pc:docMk/>
            <pc:sldMk cId="3053754708" sldId="437"/>
            <ac:graphicFrameMk id="11" creationId="{7078456B-3613-75AF-B86A-B6FD3D57B229}"/>
          </ac:graphicFrameMkLst>
        </pc:graphicFrameChg>
        <pc:picChg chg="del mod">
          <ac:chgData name="Mahitha Borra" userId="fe8f6700-4733-4cfa-8fc4-100757a70552" providerId="ADAL" clId="{23389E37-F5BB-AF4B-AF5E-CD5F63040AB6}" dt="2025-03-31T21:36:19.806" v="398" actId="478"/>
          <ac:picMkLst>
            <pc:docMk/>
            <pc:sldMk cId="3053754708" sldId="437"/>
            <ac:picMk id="4" creationId="{38A8EDB8-DAEC-1D2D-3C64-D90D9E3CFC7D}"/>
          </ac:picMkLst>
        </pc:picChg>
      </pc:sldChg>
      <pc:sldChg chg="addSp delSp modSp add del mod modClrScheme chgLayout">
        <pc:chgData name="Mahitha Borra" userId="fe8f6700-4733-4cfa-8fc4-100757a70552" providerId="ADAL" clId="{23389E37-F5BB-AF4B-AF5E-CD5F63040AB6}" dt="2025-03-31T21:15:28.130" v="258" actId="2696"/>
        <pc:sldMkLst>
          <pc:docMk/>
          <pc:sldMk cId="2963080906" sldId="438"/>
        </pc:sldMkLst>
        <pc:spChg chg="mod">
          <ac:chgData name="Mahitha Borra" userId="fe8f6700-4733-4cfa-8fc4-100757a70552" providerId="ADAL" clId="{23389E37-F5BB-AF4B-AF5E-CD5F63040AB6}" dt="2025-03-31T20:53:53.207" v="75" actId="26606"/>
          <ac:spMkLst>
            <pc:docMk/>
            <pc:sldMk cId="2963080906" sldId="438"/>
            <ac:spMk id="2" creationId="{4E58C4EC-DAA8-9FEA-E13B-F437CCB1D62F}"/>
          </ac:spMkLst>
        </pc:spChg>
        <pc:spChg chg="del">
          <ac:chgData name="Mahitha Borra" userId="fe8f6700-4733-4cfa-8fc4-100757a70552" providerId="ADAL" clId="{23389E37-F5BB-AF4B-AF5E-CD5F63040AB6}" dt="2025-03-31T20:53:43.932" v="71" actId="478"/>
          <ac:spMkLst>
            <pc:docMk/>
            <pc:sldMk cId="2963080906" sldId="438"/>
            <ac:spMk id="4" creationId="{04369C22-3246-9A92-A307-C56030E3D48F}"/>
          </ac:spMkLst>
        </pc:spChg>
        <pc:picChg chg="del">
          <ac:chgData name="Mahitha Borra" userId="fe8f6700-4733-4cfa-8fc4-100757a70552" providerId="ADAL" clId="{23389E37-F5BB-AF4B-AF5E-CD5F63040AB6}" dt="2025-03-31T20:53:42.052" v="70" actId="478"/>
          <ac:picMkLst>
            <pc:docMk/>
            <pc:sldMk cId="2963080906" sldId="438"/>
            <ac:picMk id="6" creationId="{942A309A-2DF5-3A66-C418-11D116EC73B3}"/>
          </ac:picMkLst>
        </pc:picChg>
        <pc:picChg chg="add del mod">
          <ac:chgData name="Mahitha Borra" userId="fe8f6700-4733-4cfa-8fc4-100757a70552" providerId="ADAL" clId="{23389E37-F5BB-AF4B-AF5E-CD5F63040AB6}" dt="2025-03-31T20:57:00.564" v="83" actId="478"/>
          <ac:picMkLst>
            <pc:docMk/>
            <pc:sldMk cId="2963080906" sldId="438"/>
            <ac:picMk id="2050" creationId="{70182CE0-8A21-D3B5-CA54-D4A5B604601B}"/>
          </ac:picMkLst>
        </pc:picChg>
        <pc:picChg chg="add mod">
          <ac:chgData name="Mahitha Borra" userId="fe8f6700-4733-4cfa-8fc4-100757a70552" providerId="ADAL" clId="{23389E37-F5BB-AF4B-AF5E-CD5F63040AB6}" dt="2025-03-31T20:58:57.404" v="85" actId="1076"/>
          <ac:picMkLst>
            <pc:docMk/>
            <pc:sldMk cId="2963080906" sldId="438"/>
            <ac:picMk id="2052" creationId="{B77AD4DD-C710-9AEC-E17C-EF11E00510C9}"/>
          </ac:picMkLst>
        </pc:picChg>
      </pc:sldChg>
      <pc:sldChg chg="addSp delSp modSp add del mod">
        <pc:chgData name="Mahitha Borra" userId="fe8f6700-4733-4cfa-8fc4-100757a70552" providerId="ADAL" clId="{23389E37-F5BB-AF4B-AF5E-CD5F63040AB6}" dt="2025-03-31T21:31:15.213" v="353" actId="1076"/>
        <pc:sldMkLst>
          <pc:docMk/>
          <pc:sldMk cId="987517848" sldId="439"/>
        </pc:sldMkLst>
        <pc:spChg chg="add mod">
          <ac:chgData name="Mahitha Borra" userId="fe8f6700-4733-4cfa-8fc4-100757a70552" providerId="ADAL" clId="{23389E37-F5BB-AF4B-AF5E-CD5F63040AB6}" dt="2025-03-31T21:26:57.286" v="316"/>
          <ac:spMkLst>
            <pc:docMk/>
            <pc:sldMk cId="987517848" sldId="439"/>
            <ac:spMk id="6" creationId="{B056330E-1857-A6B4-8232-B0F293E8519F}"/>
          </ac:spMkLst>
        </pc:spChg>
        <pc:spChg chg="add mod">
          <ac:chgData name="Mahitha Borra" userId="fe8f6700-4733-4cfa-8fc4-100757a70552" providerId="ADAL" clId="{23389E37-F5BB-AF4B-AF5E-CD5F63040AB6}" dt="2025-03-31T21:27:28.944" v="326" actId="1076"/>
          <ac:spMkLst>
            <pc:docMk/>
            <pc:sldMk cId="987517848" sldId="439"/>
            <ac:spMk id="7" creationId="{02A838E2-0D7D-1577-1DB9-3EB7F99708AA}"/>
          </ac:spMkLst>
        </pc:spChg>
        <pc:spChg chg="add del mod">
          <ac:chgData name="Mahitha Borra" userId="fe8f6700-4733-4cfa-8fc4-100757a70552" providerId="ADAL" clId="{23389E37-F5BB-AF4B-AF5E-CD5F63040AB6}" dt="2025-03-31T21:31:15.213" v="353" actId="1076"/>
          <ac:spMkLst>
            <pc:docMk/>
            <pc:sldMk cId="987517848" sldId="439"/>
            <ac:spMk id="8" creationId="{A0DF1834-F5F5-2CEB-B201-F4A16A726CBA}"/>
          </ac:spMkLst>
        </pc:spChg>
        <pc:spChg chg="add mod">
          <ac:chgData name="Mahitha Borra" userId="fe8f6700-4733-4cfa-8fc4-100757a70552" providerId="ADAL" clId="{23389E37-F5BB-AF4B-AF5E-CD5F63040AB6}" dt="2025-03-31T21:26:33.482" v="311" actId="1076"/>
          <ac:spMkLst>
            <pc:docMk/>
            <pc:sldMk cId="987517848" sldId="439"/>
            <ac:spMk id="9" creationId="{C182678E-4054-84CA-27EC-50B41244E68B}"/>
          </ac:spMkLst>
        </pc:spChg>
        <pc:picChg chg="add mod">
          <ac:chgData name="Mahitha Borra" userId="fe8f6700-4733-4cfa-8fc4-100757a70552" providerId="ADAL" clId="{23389E37-F5BB-AF4B-AF5E-CD5F63040AB6}" dt="2025-03-31T21:13:53.505" v="231" actId="1076"/>
          <ac:picMkLst>
            <pc:docMk/>
            <pc:sldMk cId="987517848" sldId="439"/>
            <ac:picMk id="3" creationId="{B3000785-13FE-D67A-4BE3-D96F0FA5BF74}"/>
          </ac:picMkLst>
        </pc:picChg>
        <pc:picChg chg="mod">
          <ac:chgData name="Mahitha Borra" userId="fe8f6700-4733-4cfa-8fc4-100757a70552" providerId="ADAL" clId="{23389E37-F5BB-AF4B-AF5E-CD5F63040AB6}" dt="2025-03-31T21:13:45.632" v="227" actId="1076"/>
          <ac:picMkLst>
            <pc:docMk/>
            <pc:sldMk cId="987517848" sldId="439"/>
            <ac:picMk id="4" creationId="{4CFBBDCC-539C-DE1E-FCE9-3943426210EF}"/>
          </ac:picMkLst>
        </pc:picChg>
        <pc:picChg chg="add del mod">
          <ac:chgData name="Mahitha Borra" userId="fe8f6700-4733-4cfa-8fc4-100757a70552" providerId="ADAL" clId="{23389E37-F5BB-AF4B-AF5E-CD5F63040AB6}" dt="2025-03-31T21:10:59.429" v="145" actId="478"/>
          <ac:picMkLst>
            <pc:docMk/>
            <pc:sldMk cId="987517848" sldId="439"/>
            <ac:picMk id="5" creationId="{7C2CF232-C760-8E9A-BACB-9E13C164349C}"/>
          </ac:picMkLst>
        </pc:picChg>
        <pc:picChg chg="del">
          <ac:chgData name="Mahitha Borra" userId="fe8f6700-4733-4cfa-8fc4-100757a70552" providerId="ADAL" clId="{23389E37-F5BB-AF4B-AF5E-CD5F63040AB6}" dt="2025-03-31T21:00:04.543" v="87" actId="478"/>
          <ac:picMkLst>
            <pc:docMk/>
            <pc:sldMk cId="987517848" sldId="439"/>
            <ac:picMk id="2052" creationId="{64AA2F1A-6D69-935D-4E02-36849DA2874E}"/>
          </ac:picMkLst>
        </pc:picChg>
        <pc:picChg chg="add del mod">
          <ac:chgData name="Mahitha Borra" userId="fe8f6700-4733-4cfa-8fc4-100757a70552" providerId="ADAL" clId="{23389E37-F5BB-AF4B-AF5E-CD5F63040AB6}" dt="2025-03-31T21:07:41.049" v="118" actId="478"/>
          <ac:picMkLst>
            <pc:docMk/>
            <pc:sldMk cId="987517848" sldId="439"/>
            <ac:picMk id="4098" creationId="{65A3F512-4761-B9B7-5B21-C57D7D36A7CD}"/>
          </ac:picMkLst>
        </pc:picChg>
        <pc:picChg chg="add mod">
          <ac:chgData name="Mahitha Borra" userId="fe8f6700-4733-4cfa-8fc4-100757a70552" providerId="ADAL" clId="{23389E37-F5BB-AF4B-AF5E-CD5F63040AB6}" dt="2025-03-31T21:14:00.108" v="233" actId="1076"/>
          <ac:picMkLst>
            <pc:docMk/>
            <pc:sldMk cId="987517848" sldId="439"/>
            <ac:picMk id="4100" creationId="{BFE1751D-5995-A076-679B-D9F88E878ED2}"/>
          </ac:picMkLst>
        </pc:picChg>
      </pc:sldChg>
      <pc:sldChg chg="del">
        <pc:chgData name="Mahitha Borra" userId="fe8f6700-4733-4cfa-8fc4-100757a70552" providerId="ADAL" clId="{23389E37-F5BB-AF4B-AF5E-CD5F63040AB6}" dt="2025-03-31T21:35:37.530" v="397" actId="2696"/>
        <pc:sldMkLst>
          <pc:docMk/>
          <pc:sldMk cId="4038652987" sldId="44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A36237-6C9C-9C40-81B6-2242A2E041F0}" type="datetimeFigureOut">
              <a:rPr lang="en-US" smtClean="0"/>
              <a:t>3/31/25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3B817E-5FB6-5140-97DB-F1B4629D600F}" type="slidenum">
              <a:rPr lang="en-US" smtClean="0"/>
              <a:t>‹#›</a:t>
            </a:fld>
            <a:endParaRPr lang="en-US"/>
          </a:p>
        </p:txBody>
      </p:sp>
    </p:spTree>
    <p:extLst>
      <p:ext uri="{BB962C8B-B14F-4D97-AF65-F5344CB8AC3E}">
        <p14:creationId xmlns:p14="http://schemas.microsoft.com/office/powerpoint/2010/main" val="16958658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C5F19-09BB-0D93-C15A-84D8280BA3E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41D1E52-F278-121D-A6F4-4ADB7986028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44DB97E-FDAF-CF85-CD11-1DC688AF7384}"/>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5" name="Footer Placeholder 4">
            <a:extLst>
              <a:ext uri="{FF2B5EF4-FFF2-40B4-BE49-F238E27FC236}">
                <a16:creationId xmlns:a16="http://schemas.microsoft.com/office/drawing/2014/main" id="{C2459050-EE70-A64F-EBF2-A9044C69BB5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6095B-056F-392F-09B4-F1079A57B251}"/>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373394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204F9-48B3-E7E3-3F85-F5E325F9F6D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3C2388-A81D-6B5B-9024-EB1F8B32C26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92E99BB-58C4-F19D-2476-36634FB09BF1}"/>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5" name="Footer Placeholder 4">
            <a:extLst>
              <a:ext uri="{FF2B5EF4-FFF2-40B4-BE49-F238E27FC236}">
                <a16:creationId xmlns:a16="http://schemas.microsoft.com/office/drawing/2014/main" id="{84C54384-D55F-5C82-0B53-B407678348A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427F33-DD86-071B-ACB0-072D86F219E3}"/>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38975977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1B6A1E-DECE-DE8B-0622-D674229A25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DF81AC-BD2A-4FD2-57DB-48B81E78B4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A78BA6-A679-7138-C0BD-0DB3E665A012}"/>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5" name="Footer Placeholder 4">
            <a:extLst>
              <a:ext uri="{FF2B5EF4-FFF2-40B4-BE49-F238E27FC236}">
                <a16:creationId xmlns:a16="http://schemas.microsoft.com/office/drawing/2014/main" id="{4ADBBF21-AA64-04A3-9488-FE768F5001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F9B5E5-F820-4B3E-0862-A7DD59D478FC}"/>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5667809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3/31/25</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882603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28" name="Picture 27" descr="A picture containing game, holding, table, person&#10;&#10;Description automatically generated">
            <a:extLst>
              <a:ext uri="{FF2B5EF4-FFF2-40B4-BE49-F238E27FC236}">
                <a16:creationId xmlns:a16="http://schemas.microsoft.com/office/drawing/2014/main" id="{C5D04B7C-1121-AF4E-B28A-2377894B663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403122" y="731583"/>
            <a:ext cx="9144000" cy="2387600"/>
          </a:xfrm>
        </p:spPr>
        <p:txBody>
          <a:bodyPr lIns="0" tIns="0" rIns="0" bIns="0" anchor="b">
            <a:noAutofit/>
          </a:bodyPr>
          <a:lstStyle>
            <a:lvl1pPr algn="l">
              <a:lnSpc>
                <a:spcPct val="80000"/>
              </a:lnSpc>
              <a:defRPr sz="6400" b="1" i="0">
                <a:solidFill>
                  <a:schemeClr val="bg1"/>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9144000" cy="339517"/>
          </a:xfrm>
        </p:spPr>
        <p:txBody>
          <a:bodyPr lIns="0" tIns="0" rIns="0" bIns="0">
            <a:noAutofit/>
          </a:bodyPr>
          <a:lstStyle>
            <a:lvl1pPr marL="0" indent="0" algn="l">
              <a:buNone/>
              <a:defRPr sz="1800" b="1" i="0">
                <a:solidFill>
                  <a:schemeClr val="bg1"/>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3/31/25</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bg1"/>
                </a:solidFill>
                <a:latin typeface="Arial" panose="020B0604020202020204" pitchFamily="34" charset="0"/>
              </a:defRPr>
            </a:lvl1pPr>
            <a:lvl2pPr>
              <a:defRPr b="0" i="0">
                <a:latin typeface="Arial" panose="020B0604020202020204" pitchFamily="34" charset="0"/>
              </a:defRPr>
            </a:lvl2pPr>
          </a:lstStyle>
          <a:p>
            <a:pPr lvl="0"/>
            <a:r>
              <a:rPr lang="en-US"/>
              <a:t>Click to edit Master text styles</a:t>
            </a:r>
          </a:p>
          <a:p>
            <a:pPr lvl="1"/>
            <a:r>
              <a:rPr lang="en-US"/>
              <a:t>Second level</a:t>
            </a:r>
          </a:p>
        </p:txBody>
      </p:sp>
      <p:pic>
        <p:nvPicPr>
          <p:cNvPr id="14" name="Picture 13"/>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pic>
        <p:nvPicPr>
          <p:cNvPr id="16" name="Picture 15" descr="Logo&#10;&#10;Description automatically generated">
            <a:extLst>
              <a:ext uri="{FF2B5EF4-FFF2-40B4-BE49-F238E27FC236}">
                <a16:creationId xmlns:a16="http://schemas.microsoft.com/office/drawing/2014/main" id="{2D8DBB96-57CC-8742-BEF5-E27706DE288D}"/>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4488" y="6158705"/>
            <a:ext cx="1283792" cy="457982"/>
          </a:xfrm>
          <a:prstGeom prst="rect">
            <a:avLst/>
          </a:prstGeom>
        </p:spPr>
      </p:pic>
    </p:spTree>
    <p:extLst>
      <p:ext uri="{BB962C8B-B14F-4D97-AF65-F5344CB8AC3E}">
        <p14:creationId xmlns:p14="http://schemas.microsoft.com/office/powerpoint/2010/main" val="39477885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le Slide Photo">
    <p:bg>
      <p:bgPr>
        <a:solidFill>
          <a:srgbClr val="EDEEEF"/>
        </a:solidFill>
        <a:effectLst/>
      </p:bgPr>
    </p:bg>
    <p:spTree>
      <p:nvGrpSpPr>
        <p:cNvPr id="1" name=""/>
        <p:cNvGrpSpPr/>
        <p:nvPr/>
      </p:nvGrpSpPr>
      <p:grpSpPr>
        <a:xfrm>
          <a:off x="0" y="0"/>
          <a:ext cx="0" cy="0"/>
          <a:chOff x="0" y="0"/>
          <a:chExt cx="0" cy="0"/>
        </a:xfrm>
      </p:grpSpPr>
      <p:sp>
        <p:nvSpPr>
          <p:cNvPr id="13" name="Picture Placeholder 12"/>
          <p:cNvSpPr>
            <a:spLocks noGrp="1"/>
          </p:cNvSpPr>
          <p:nvPr>
            <p:ph type="pic" sz="quarter" idx="14"/>
          </p:nvPr>
        </p:nvSpPr>
        <p:spPr>
          <a:xfrm>
            <a:off x="8139634" y="643095"/>
            <a:ext cx="4454013" cy="4548384"/>
          </a:xfrm>
          <a:prstGeom prst="ellipse">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
        <p:nvSpPr>
          <p:cNvPr id="2" name="Title 1"/>
          <p:cNvSpPr>
            <a:spLocks noGrp="1"/>
          </p:cNvSpPr>
          <p:nvPr>
            <p:ph type="ctrTitle"/>
          </p:nvPr>
        </p:nvSpPr>
        <p:spPr>
          <a:xfrm>
            <a:off x="403122" y="731583"/>
            <a:ext cx="7736512" cy="2387600"/>
          </a:xfrm>
        </p:spPr>
        <p:txBody>
          <a:bodyPr lIns="0" tIns="0" rIns="0" bIns="0" anchor="b">
            <a:noAutofit/>
          </a:bodyPr>
          <a:lstStyle>
            <a:lvl1pPr algn="l">
              <a:lnSpc>
                <a:spcPct val="80000"/>
              </a:lnSpc>
              <a:defRPr sz="6400" b="1" i="0">
                <a:solidFill>
                  <a:schemeClr val="tx2"/>
                </a:solidFill>
                <a:latin typeface="Arial" panose="020B0604020202020204" pitchFamily="34" charset="0"/>
              </a:defRPr>
            </a:lvl1pPr>
          </a:lstStyle>
          <a:p>
            <a:r>
              <a:rPr lang="en-US"/>
              <a:t>Click to edit Master title style</a:t>
            </a:r>
          </a:p>
        </p:txBody>
      </p:sp>
      <p:sp>
        <p:nvSpPr>
          <p:cNvPr id="3" name="Subtitle 2"/>
          <p:cNvSpPr>
            <a:spLocks noGrp="1"/>
          </p:cNvSpPr>
          <p:nvPr>
            <p:ph type="subTitle" idx="1"/>
          </p:nvPr>
        </p:nvSpPr>
        <p:spPr>
          <a:xfrm>
            <a:off x="403122" y="3244341"/>
            <a:ext cx="7750278" cy="339517"/>
          </a:xfrm>
        </p:spPr>
        <p:txBody>
          <a:bodyPr lIns="0" tIns="0" rIns="0" bIns="0">
            <a:noAutofit/>
          </a:bodyPr>
          <a:lstStyle>
            <a:lvl1pPr marL="0" indent="0" algn="l">
              <a:buNone/>
              <a:defRPr sz="1800" b="1" i="0">
                <a:solidFill>
                  <a:schemeClr val="tx2"/>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7550960"/>
            <a:ext cx="2743200" cy="365125"/>
          </a:xfrm>
        </p:spPr>
        <p:txBody>
          <a:bodyPr/>
          <a:lstStyle/>
          <a:p>
            <a:fld id="{5EA89700-DFB1-4A18-8D37-93514F14DE8F}" type="datetimeFigureOut">
              <a:rPr lang="en-US" smtClean="0"/>
              <a:t>3/31/25</a:t>
            </a:fld>
            <a:endParaRPr lang="en-US"/>
          </a:p>
        </p:txBody>
      </p:sp>
      <p:sp>
        <p:nvSpPr>
          <p:cNvPr id="5" name="Footer Placeholder 4"/>
          <p:cNvSpPr>
            <a:spLocks noGrp="1"/>
          </p:cNvSpPr>
          <p:nvPr>
            <p:ph type="ftr" sz="quarter" idx="11"/>
          </p:nvPr>
        </p:nvSpPr>
        <p:spPr>
          <a:xfrm>
            <a:off x="4038600" y="7550960"/>
            <a:ext cx="4114800" cy="365125"/>
          </a:xfrm>
        </p:spPr>
        <p:txBody>
          <a:bodyPr/>
          <a:lstStyle/>
          <a:p>
            <a:endParaRPr lang="en-US"/>
          </a:p>
        </p:txBody>
      </p:sp>
      <p:sp>
        <p:nvSpPr>
          <p:cNvPr id="6" name="Slide Number Placeholder 5"/>
          <p:cNvSpPr>
            <a:spLocks noGrp="1"/>
          </p:cNvSpPr>
          <p:nvPr>
            <p:ph type="sldNum" sz="quarter" idx="12"/>
          </p:nvPr>
        </p:nvSpPr>
        <p:spPr>
          <a:xfrm>
            <a:off x="8610600" y="7550960"/>
            <a:ext cx="2743200" cy="365125"/>
          </a:xfrm>
        </p:spPr>
        <p:txBody>
          <a:bodyPr/>
          <a:lstStyle/>
          <a:p>
            <a:fld id="{FB12CDF8-32CE-4E9C-B71D-397F5A61EE24}" type="slidenum">
              <a:rPr lang="en-US" smtClean="0"/>
              <a:t>‹#›</a:t>
            </a:fld>
            <a:endParaRPr lang="en-US"/>
          </a:p>
        </p:txBody>
      </p:sp>
      <p:sp>
        <p:nvSpPr>
          <p:cNvPr id="9" name="Text Placeholder 8"/>
          <p:cNvSpPr>
            <a:spLocks noGrp="1"/>
          </p:cNvSpPr>
          <p:nvPr>
            <p:ph type="body" sz="quarter" idx="13"/>
          </p:nvPr>
        </p:nvSpPr>
        <p:spPr>
          <a:xfrm>
            <a:off x="403122" y="4247375"/>
            <a:ext cx="6153150" cy="309877"/>
          </a:xfrm>
        </p:spPr>
        <p:txBody>
          <a:bodyPr lIns="0" tIns="0" rIns="0" bIns="0">
            <a:noAutofit/>
          </a:bodyPr>
          <a:lstStyle>
            <a:lvl1pPr marL="0" indent="0">
              <a:buNone/>
              <a:defRPr sz="1800" b="1" i="0">
                <a:solidFill>
                  <a:schemeClr val="tx2"/>
                </a:solidFill>
                <a:latin typeface="Arial" panose="020B0604020202020204" pitchFamily="34" charset="0"/>
              </a:defRPr>
            </a:lvl1pPr>
            <a:lvl2pPr>
              <a:defRPr>
                <a:solidFill>
                  <a:schemeClr val="tx2"/>
                </a:solidFill>
              </a:defRPr>
            </a:lvl2pPr>
          </a:lstStyle>
          <a:p>
            <a:pPr lvl="0"/>
            <a:r>
              <a:rPr lang="en-US"/>
              <a:t>Click to edit Master text styles</a:t>
            </a:r>
          </a:p>
        </p:txBody>
      </p:sp>
      <p:pic>
        <p:nvPicPr>
          <p:cNvPr id="15" name="Picture 1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pic>
        <p:nvPicPr>
          <p:cNvPr id="14" name="Picture 13"/>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22108638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20548780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descr="A picture containing meter, clock&#10;&#10;Description automatically generated">
            <a:extLst>
              <a:ext uri="{FF2B5EF4-FFF2-40B4-BE49-F238E27FC236}">
                <a16:creationId xmlns:a16="http://schemas.microsoft.com/office/drawing/2014/main" id="{448C57E6-C381-6349-A77B-6D4E883C582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11430000" cy="4173203"/>
          </a:xfrm>
        </p:spPr>
        <p:txBody>
          <a:bodyPr/>
          <a:lstStyle>
            <a:lvl1pPr>
              <a:lnSpc>
                <a:spcPct val="100000"/>
              </a:lnSpc>
              <a:defRPr b="1" i="0">
                <a:solidFill>
                  <a:schemeClr val="accent2"/>
                </a:solidFill>
                <a:latin typeface="Arial" panose="020B0604020202020204" pitchFamily="34" charset="0"/>
              </a:defRPr>
            </a:lvl1pPr>
            <a:lvl2pPr>
              <a:lnSpc>
                <a:spcPct val="100000"/>
              </a:lnSpc>
              <a:defRPr b="0" i="0">
                <a:latin typeface="Arial" panose="020B0604020202020204" pitchFamily="34" charset="0"/>
              </a:defRPr>
            </a:lvl2pPr>
            <a:lvl3pPr>
              <a:lnSpc>
                <a:spcPct val="100000"/>
              </a:lnSpc>
              <a:defRPr b="0" i="0">
                <a:latin typeface="Arial" panose="020B0604020202020204" pitchFamily="34" charset="0"/>
              </a:defRPr>
            </a:lvl3pPr>
            <a:lvl4pPr>
              <a:lnSpc>
                <a:spcPct val="100000"/>
              </a:lnSpc>
              <a:defRPr b="0" i="1">
                <a:latin typeface="Arial" panose="020B0604020202020204" pitchFamily="34" charset="0"/>
              </a:defRPr>
            </a:lvl4pPr>
            <a:lvl5pPr>
              <a:lnSpc>
                <a:spcPct val="100000"/>
              </a:lnSpc>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5786208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No Bullets">
    <p:spTree>
      <p:nvGrpSpPr>
        <p:cNvPr id="1" name=""/>
        <p:cNvGrpSpPr/>
        <p:nvPr/>
      </p:nvGrpSpPr>
      <p:grpSpPr>
        <a:xfrm>
          <a:off x="0" y="0"/>
          <a:ext cx="0" cy="0"/>
          <a:chOff x="0" y="0"/>
          <a:chExt cx="0" cy="0"/>
        </a:xfrm>
      </p:grpSpPr>
      <p:pic>
        <p:nvPicPr>
          <p:cNvPr id="7" name="Picture 6" descr="A picture containing meter, clock&#10;&#10;Description automatically generated">
            <a:extLst>
              <a:ext uri="{FF2B5EF4-FFF2-40B4-BE49-F238E27FC236}">
                <a16:creationId xmlns:a16="http://schemas.microsoft.com/office/drawing/2014/main" id="{CB84C70E-6892-7446-9357-17561BC34FC4}"/>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idx="1"/>
          </p:nvPr>
        </p:nvSpPr>
        <p:spPr>
          <a:xfrm>
            <a:off x="381000" y="1788326"/>
            <a:ext cx="8655424" cy="4173203"/>
          </a:xfrm>
        </p:spPr>
        <p:txBody>
          <a:bodyPr/>
          <a:lstStyle>
            <a:lvl1pPr>
              <a:lnSpc>
                <a:spcPct val="100000"/>
              </a:lnSpc>
              <a:defRPr b="1" i="0">
                <a:solidFill>
                  <a:schemeClr val="accent2"/>
                </a:solidFill>
                <a:latin typeface="Arial" panose="020B0604020202020204" pitchFamily="34" charset="0"/>
              </a:defRPr>
            </a:lvl1pPr>
            <a:lvl2pPr marL="0" indent="0">
              <a:lnSpc>
                <a:spcPct val="100000"/>
              </a:lnSpc>
              <a:spcBef>
                <a:spcPts val="1200"/>
              </a:spcBef>
              <a:buNone/>
              <a:defRPr sz="1600" b="1" i="0">
                <a:solidFill>
                  <a:schemeClr val="tx2"/>
                </a:solidFill>
                <a:latin typeface="Arial" panose="020B0604020202020204" pitchFamily="34" charset="0"/>
              </a:defRPr>
            </a:lvl2pPr>
            <a:lvl3pPr marL="457200" indent="0">
              <a:lnSpc>
                <a:spcPct val="100000"/>
              </a:lnSpc>
              <a:buNone/>
              <a:defRPr b="0" i="0">
                <a:latin typeface="Arial" panose="020B0604020202020204" pitchFamily="34" charset="0"/>
              </a:defRPr>
            </a:lvl3pPr>
            <a:lvl4pPr marL="914400" indent="0">
              <a:lnSpc>
                <a:spcPct val="100000"/>
              </a:lnSpc>
              <a:buNone/>
              <a:defRPr b="0" i="1">
                <a:latin typeface="Arial" panose="020B0604020202020204" pitchFamily="34" charset="0"/>
              </a:defRPr>
            </a:lvl4pPr>
            <a:lvl5pPr marL="1371600" indent="0">
              <a:lnSpc>
                <a:spcPct val="100000"/>
              </a:lnSpc>
              <a:buNone/>
              <a:defRPr b="0" i="0">
                <a:latin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EA89700-DFB1-4A18-8D37-93514F14DE8F}" type="datetimeFigureOut">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132317279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8" name="Picture 7" descr="A close up of a device&#10;&#10;Description automatically generated">
            <a:extLst>
              <a:ext uri="{FF2B5EF4-FFF2-40B4-BE49-F238E27FC236}">
                <a16:creationId xmlns:a16="http://schemas.microsoft.com/office/drawing/2014/main" id="{BD6484DF-8473-784A-9E03-1B89F130081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89993" y="-304800"/>
            <a:ext cx="13275733" cy="7467600"/>
          </a:xfrm>
          <a:prstGeom prst="rect">
            <a:avLst/>
          </a:prstGeom>
        </p:spPr>
      </p:pic>
      <p:sp>
        <p:nvSpPr>
          <p:cNvPr id="2" name="Title 1"/>
          <p:cNvSpPr>
            <a:spLocks noGrp="1"/>
          </p:cNvSpPr>
          <p:nvPr>
            <p:ph type="title"/>
          </p:nvPr>
        </p:nvSpPr>
        <p:spPr>
          <a:xfrm>
            <a:off x="3985256" y="1412131"/>
            <a:ext cx="4156364" cy="2954655"/>
          </a:xfrm>
        </p:spPr>
        <p:txBody>
          <a:bodyPr anchor="ctr" anchorCtr="0"/>
          <a:lstStyle>
            <a:lvl1pPr algn="ctr">
              <a:lnSpc>
                <a:spcPct val="75000"/>
              </a:lnSpc>
              <a:defRPr sz="6400" b="1" i="0">
                <a:solidFill>
                  <a:schemeClr val="bg1"/>
                </a:solidFill>
                <a:latin typeface="Arial" panose="020B0604020202020204" pitchFamily="34" charset="0"/>
              </a:defRPr>
            </a:lvl1pPr>
          </a:lstStyle>
          <a:p>
            <a:r>
              <a:rPr lang="en-US"/>
              <a:t>Click to edit Master title style</a:t>
            </a:r>
          </a:p>
        </p:txBody>
      </p:sp>
      <p:sp>
        <p:nvSpPr>
          <p:cNvPr id="3" name="Text Placeholder 2"/>
          <p:cNvSpPr>
            <a:spLocks noGrp="1"/>
          </p:cNvSpPr>
          <p:nvPr>
            <p:ph type="body" idx="1"/>
          </p:nvPr>
        </p:nvSpPr>
        <p:spPr>
          <a:xfrm>
            <a:off x="4493252" y="4507343"/>
            <a:ext cx="3297383" cy="795334"/>
          </a:xfrm>
        </p:spPr>
        <p:txBody>
          <a:bodyPr/>
          <a:lstStyle>
            <a:lvl1pPr marL="0" indent="0" algn="ctr">
              <a:buNone/>
              <a:defRPr sz="1800" b="1" i="0">
                <a:solidFill>
                  <a:schemeClr val="bg1"/>
                </a:solidFill>
                <a:latin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EA89700-DFB1-4A18-8D37-93514F14DE8F}" type="datetimeFigureOut">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0818431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ction Header Image">
    <p:bg>
      <p:bgPr>
        <a:solidFill>
          <a:srgbClr val="EDEEEF"/>
        </a:solidFill>
        <a:effectLst/>
      </p:bgPr>
    </p:bg>
    <p:spTree>
      <p:nvGrpSpPr>
        <p:cNvPr id="1" name=""/>
        <p:cNvGrpSpPr/>
        <p:nvPr/>
      </p:nvGrpSpPr>
      <p:grpSpPr>
        <a:xfrm>
          <a:off x="0" y="0"/>
          <a:ext cx="0" cy="0"/>
          <a:chOff x="0" y="0"/>
          <a:chExt cx="0" cy="0"/>
        </a:xfrm>
      </p:grpSpPr>
      <p:sp>
        <p:nvSpPr>
          <p:cNvPr id="9" name="Picture Placeholder 8"/>
          <p:cNvSpPr>
            <a:spLocks noGrp="1"/>
          </p:cNvSpPr>
          <p:nvPr>
            <p:ph type="pic" sz="quarter" idx="13"/>
          </p:nvPr>
        </p:nvSpPr>
        <p:spPr>
          <a:xfrm>
            <a:off x="0" y="0"/>
            <a:ext cx="12192000" cy="6858000"/>
          </a:xfrm>
        </p:spPr>
        <p:txBody>
          <a:bodyPr/>
          <a:lstStyle/>
          <a:p>
            <a:r>
              <a:rPr lang="en-US"/>
              <a:t>Click icon to add picture</a:t>
            </a:r>
          </a:p>
        </p:txBody>
      </p:sp>
      <p:sp>
        <p:nvSpPr>
          <p:cNvPr id="4" name="Date Placeholder 3"/>
          <p:cNvSpPr>
            <a:spLocks noGrp="1"/>
          </p:cNvSpPr>
          <p:nvPr>
            <p:ph type="dt" sz="half" idx="10"/>
          </p:nvPr>
        </p:nvSpPr>
        <p:spPr/>
        <p:txBody>
          <a:bodyPr/>
          <a:lstStyle/>
          <a:p>
            <a:fld id="{5EA89700-DFB1-4A18-8D37-93514F14DE8F}" type="datetimeFigureOut">
              <a:rPr lang="en-US" smtClean="0"/>
              <a:t>3/31/25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FB12CDF8-32CE-4E9C-B71D-397F5A61EE24}" type="slidenum">
              <a:rPr lang="en-US" smtClean="0"/>
              <a:pPr/>
              <a:t>‹#›</a:t>
            </a:fld>
            <a:endParaRPr lang="en-US"/>
          </a:p>
        </p:txBody>
      </p:sp>
      <p:pic>
        <p:nvPicPr>
          <p:cNvPr id="18" name="Picture 1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10790000" y="6397249"/>
            <a:ext cx="924976" cy="176844"/>
          </a:xfrm>
          <a:prstGeom prst="rect">
            <a:avLst/>
          </a:prstGeom>
        </p:spPr>
      </p:pic>
      <p:sp>
        <p:nvSpPr>
          <p:cNvPr id="7" name="Text Placeholder 6"/>
          <p:cNvSpPr>
            <a:spLocks noGrp="1" noChangeAspect="1"/>
          </p:cNvSpPr>
          <p:nvPr>
            <p:ph type="body" sz="quarter" idx="14"/>
          </p:nvPr>
        </p:nvSpPr>
        <p:spPr>
          <a:xfrm>
            <a:off x="2286000" y="914400"/>
            <a:ext cx="3108960" cy="3108960"/>
          </a:xfrm>
          <a:prstGeom prst="ellipse">
            <a:avLst/>
          </a:prstGeom>
          <a:solidFill>
            <a:schemeClr val="bg1"/>
          </a:solidFill>
        </p:spPr>
        <p:txBody>
          <a:bodyPr anchor="ctr" anchorCtr="0"/>
          <a:lstStyle>
            <a:lvl1pPr algn="ctr">
              <a:spcBef>
                <a:spcPts val="900"/>
              </a:spcBef>
              <a:defRPr sz="1800" b="1" i="0">
                <a:latin typeface="Arial" panose="020B0604020202020204" pitchFamily="34" charset="0"/>
              </a:defRPr>
            </a:lvl1pPr>
            <a:lvl2pPr marL="0" indent="0">
              <a:buNone/>
              <a:defRPr/>
            </a:lvl2pPr>
          </a:lstStyle>
          <a:p>
            <a:pPr lvl="0"/>
            <a:r>
              <a:rPr lang="en-US"/>
              <a:t>Click to edit Master text styles</a:t>
            </a:r>
          </a:p>
        </p:txBody>
      </p:sp>
      <p:sp>
        <p:nvSpPr>
          <p:cNvPr id="11" name="Text Placeholder 6"/>
          <p:cNvSpPr>
            <a:spLocks noGrp="1" noChangeAspect="1"/>
          </p:cNvSpPr>
          <p:nvPr>
            <p:ph type="body" sz="quarter" idx="15"/>
          </p:nvPr>
        </p:nvSpPr>
        <p:spPr>
          <a:xfrm>
            <a:off x="-3520440" y="821933"/>
            <a:ext cx="3108960" cy="3108960"/>
          </a:xfrm>
          <a:prstGeom prst="ellipse">
            <a:avLst/>
          </a:prstGeom>
          <a:solidFill>
            <a:schemeClr val="bg1"/>
          </a:solidFill>
        </p:spPr>
        <p:txBody>
          <a:bodyPr anchor="ctr" anchorCtr="0"/>
          <a:lstStyle>
            <a:lvl1pPr algn="ctr">
              <a:spcBef>
                <a:spcPts val="900"/>
              </a:spcBef>
              <a:defRPr sz="1800" baseline="0"/>
            </a:lvl1pPr>
            <a:lvl2pPr marL="168275" indent="-168275" algn="ctr">
              <a:spcBef>
                <a:spcPts val="900"/>
              </a:spcBef>
              <a:buFont typeface="Arial" panose="020B0604020202020204" pitchFamily="34" charset="0"/>
              <a:buChar char="•"/>
              <a:defRPr sz="1600"/>
            </a:lvl2pPr>
          </a:lstStyle>
          <a:p>
            <a:pPr lvl="0"/>
            <a:r>
              <a:rPr lang="en-US"/>
              <a:t>Click to edit Master text styles</a:t>
            </a:r>
          </a:p>
          <a:p>
            <a:pPr lvl="1"/>
            <a:r>
              <a:rPr lang="en-US"/>
              <a:t>Second level</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spTree>
    <p:extLst>
      <p:ext uri="{BB962C8B-B14F-4D97-AF65-F5344CB8AC3E}">
        <p14:creationId xmlns:p14="http://schemas.microsoft.com/office/powerpoint/2010/main" val="42480601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C696-5E9D-426E-D3C8-4F34547829B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61D38F5-3018-067B-4E27-9203266328A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DB7E7B4-53ED-7F6A-54E7-F7FA404F9133}"/>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5" name="Footer Placeholder 4">
            <a:extLst>
              <a:ext uri="{FF2B5EF4-FFF2-40B4-BE49-F238E27FC236}">
                <a16:creationId xmlns:a16="http://schemas.microsoft.com/office/drawing/2014/main" id="{1ADE91C3-1FC7-AEAF-BE8F-E1FA9CBA20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E78A0D-051D-96CC-5BF8-14E6065C4588}"/>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297445261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1" name="Picture 10" descr="Icon&#10;&#10;Description automatically generated">
            <a:extLst>
              <a:ext uri="{FF2B5EF4-FFF2-40B4-BE49-F238E27FC236}">
                <a16:creationId xmlns:a16="http://schemas.microsoft.com/office/drawing/2014/main" id="{4095C5B2-F45D-4E4C-A575-8D0D0D584B87}"/>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969188" y="-629586"/>
            <a:ext cx="3621741" cy="3621741"/>
          </a:xfrm>
          <a:prstGeom prst="rect">
            <a:avLst/>
          </a:prstGeom>
        </p:spPr>
      </p:pic>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382871" y="1798730"/>
            <a:ext cx="5428129" cy="4144870"/>
          </a:xfrm>
        </p:spPr>
        <p:txBody>
          <a:bodyPr/>
          <a:lstStyle>
            <a:lvl1pPr>
              <a:defRPr b="1" i="0">
                <a:solidFill>
                  <a:schemeClr val="accent2"/>
                </a:solidFill>
                <a:latin typeface="Arial" panose="020B0604020202020204" pitchFamily="34" charset="0"/>
              </a:defRPr>
            </a:lvl1pPr>
            <a:lvl2pPr>
              <a:defRPr b="0" i="0">
                <a:latin typeface="Arial" panose="020B0604020202020204" pitchFamily="34" charset="0"/>
                <a:cs typeface="Arial" panose="020B0604020202020204" pitchFamily="34" charset="0"/>
              </a:defRPr>
            </a:lvl2pPr>
            <a:lvl3pPr>
              <a:defRPr b="0" i="0">
                <a:latin typeface="Arial" panose="020B0604020202020204" pitchFamily="34" charset="0"/>
                <a:cs typeface="Arial" panose="020B0604020202020204" pitchFamily="34" charset="0"/>
              </a:defRPr>
            </a:lvl3pPr>
            <a:lvl4pPr>
              <a:defRPr b="0" i="1">
                <a:latin typeface="Arial" panose="020B0604020202020204" pitchFamily="34" charset="0"/>
                <a:cs typeface="Arial" panose="020B0604020202020204" pitchFamily="34" charset="0"/>
              </a:defRPr>
            </a:lvl4pPr>
            <a:lvl5pP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3/31/25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81016750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ext and Circular Photo">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380999" y="1798730"/>
            <a:ext cx="5428129" cy="4144870"/>
          </a:xfrm>
        </p:spPr>
        <p:txBody>
          <a:bodyPr/>
          <a:lstStyle>
            <a:lvl1pPr marL="0" indent="0">
              <a:spcBef>
                <a:spcPts val="1200"/>
              </a:spcBef>
              <a:spcAft>
                <a:spcPts val="3000"/>
              </a:spcAft>
              <a:buNone/>
              <a:defRPr b="1" i="0">
                <a:solidFill>
                  <a:schemeClr val="tx2"/>
                </a:solidFill>
                <a:latin typeface="Arial" panose="020B0604020202020204" pitchFamily="34" charset="0"/>
              </a:defRPr>
            </a:lvl1pPr>
            <a:lvl2pPr marL="233363" indent="-233363">
              <a:spcBef>
                <a:spcPts val="2400"/>
              </a:spcBef>
              <a:buFont typeface="Arial" panose="020B0604020202020204" pitchFamily="34" charset="0"/>
              <a:buChar char="•"/>
              <a:defRPr sz="20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3/31/25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7621429" y="1928470"/>
            <a:ext cx="3423087" cy="3495615"/>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1023844718"/>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quare Photo and Text">
    <p:spTree>
      <p:nvGrpSpPr>
        <p:cNvPr id="1" name=""/>
        <p:cNvGrpSpPr/>
        <p:nvPr/>
      </p:nvGrpSpPr>
      <p:grpSpPr>
        <a:xfrm>
          <a:off x="0" y="0"/>
          <a:ext cx="0" cy="0"/>
          <a:chOff x="0" y="0"/>
          <a:chExt cx="0" cy="0"/>
        </a:xfrm>
      </p:grpSpPr>
      <p:sp>
        <p:nvSpPr>
          <p:cNvPr id="2" name="Title 1"/>
          <p:cNvSpPr>
            <a:spLocks noGrp="1"/>
          </p:cNvSpPr>
          <p:nvPr>
            <p:ph type="title"/>
          </p:nvPr>
        </p:nvSpPr>
        <p:spPr>
          <a:xfrm>
            <a:off x="381000" y="859536"/>
            <a:ext cx="11430000" cy="498598"/>
          </a:xfrm>
        </p:spPr>
        <p:txBody>
          <a:bodyPr/>
          <a:lstStyle>
            <a:lvl1pPr>
              <a:defRPr b="1" i="0">
                <a:latin typeface="Arial" panose="020B0604020202020204" pitchFamily="34" charset="0"/>
              </a:defRPr>
            </a:lvl1pPr>
          </a:lstStyle>
          <a:p>
            <a:r>
              <a:rPr lang="en-US"/>
              <a:t>Click to edit Master title style</a:t>
            </a:r>
          </a:p>
        </p:txBody>
      </p:sp>
      <p:sp>
        <p:nvSpPr>
          <p:cNvPr id="3" name="Content Placeholder 2"/>
          <p:cNvSpPr>
            <a:spLocks noGrp="1"/>
          </p:cNvSpPr>
          <p:nvPr>
            <p:ph sz="half" idx="1"/>
          </p:nvPr>
        </p:nvSpPr>
        <p:spPr>
          <a:xfrm>
            <a:off x="6956424" y="2179479"/>
            <a:ext cx="4191001" cy="3411631"/>
          </a:xfrm>
        </p:spPr>
        <p:txBody>
          <a:bodyPr/>
          <a:lstStyle>
            <a:lvl1pPr marL="0" indent="0">
              <a:spcBef>
                <a:spcPts val="1800"/>
              </a:spcBef>
              <a:spcAft>
                <a:spcPts val="0"/>
              </a:spcAft>
              <a:buNone/>
              <a:defRPr sz="1800" b="1" i="0">
                <a:solidFill>
                  <a:schemeClr val="accent2"/>
                </a:solidFill>
                <a:latin typeface="Arial" panose="020B0604020202020204" pitchFamily="34" charset="0"/>
              </a:defRPr>
            </a:lvl1pPr>
            <a:lvl2pPr marL="0" indent="0">
              <a:spcBef>
                <a:spcPts val="1800"/>
              </a:spcBef>
              <a:buFont typeface="Arial" panose="020B0604020202020204" pitchFamily="34" charset="0"/>
              <a:buNone/>
              <a:defRPr sz="1800" b="0" i="0">
                <a:latin typeface="Arial" panose="020B0604020202020204" pitchFamily="34" charset="0"/>
                <a:cs typeface="Arial" panose="020B0604020202020204" pitchFamily="34" charset="0"/>
              </a:defRPr>
            </a:lvl2pPr>
            <a:lvl3pPr marL="690563" indent="-233363">
              <a:spcBef>
                <a:spcPts val="1800"/>
              </a:spcBef>
              <a:buFont typeface="Palatino" pitchFamily="2" charset="0"/>
              <a:buChar char="–"/>
              <a:defRPr b="0" i="0">
                <a:latin typeface="Arial" panose="020B0604020202020204" pitchFamily="34" charset="0"/>
                <a:cs typeface="Arial" panose="020B0604020202020204" pitchFamily="34" charset="0"/>
              </a:defRPr>
            </a:lvl3pPr>
            <a:lvl4pPr marL="1147763" indent="-233363">
              <a:spcBef>
                <a:spcPts val="1800"/>
              </a:spcBef>
              <a:buFont typeface="Arial" panose="020B0604020202020204" pitchFamily="34" charset="0"/>
              <a:buChar char="•"/>
              <a:defRPr sz="1400" b="0" i="1">
                <a:latin typeface="Arial" panose="020B0604020202020204" pitchFamily="34" charset="0"/>
                <a:cs typeface="Arial" panose="020B0604020202020204" pitchFamily="34" charset="0"/>
              </a:defRPr>
            </a:lvl4pPr>
            <a:lvl5pPr marL="1604963" indent="-233363">
              <a:spcBef>
                <a:spcPts val="1800"/>
              </a:spcBef>
              <a:buFont typeface="Palatino" pitchFamily="2" charset="0"/>
              <a:buChar char="–"/>
              <a:defRPr b="0" i="0">
                <a:latin typeface="Arial" panose="020B0604020202020204" pitchFamily="34" charset="0"/>
                <a:cs typeface="Arial" panose="020B0604020202020204"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EA89700-DFB1-4A18-8D37-93514F14DE8F}" type="datetimeFigureOut">
              <a:rPr lang="en-US" smtClean="0"/>
              <a:t>3/31/25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12CDF8-32CE-4E9C-B71D-397F5A61EE24}" type="slidenum">
              <a:rPr lang="en-US" smtClean="0"/>
              <a:t>‹#›</a:t>
            </a:fld>
            <a:endParaRPr lang="en-US"/>
          </a:p>
        </p:txBody>
      </p:sp>
      <p:sp>
        <p:nvSpPr>
          <p:cNvPr id="10" name="Picture Placeholder 12"/>
          <p:cNvSpPr>
            <a:spLocks noGrp="1"/>
          </p:cNvSpPr>
          <p:nvPr>
            <p:ph type="pic" sz="quarter" idx="14"/>
          </p:nvPr>
        </p:nvSpPr>
        <p:spPr>
          <a:xfrm>
            <a:off x="1849328" y="2060164"/>
            <a:ext cx="4064780" cy="3530946"/>
          </a:xfrm>
          <a:prstGeom prst="rect">
            <a:avLst/>
          </a:prstGeom>
          <a:solidFill>
            <a:schemeClr val="bg1">
              <a:lumMod val="85000"/>
            </a:schemeClr>
          </a:solidFill>
        </p:spPr>
        <p:txBody>
          <a:bodyPr/>
          <a:lstStyle>
            <a:lvl1pPr>
              <a:defRPr b="1" i="0">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752066977"/>
      </p:ext>
    </p:extLst>
  </p:cSld>
  <p:clrMapOvr>
    <a:masterClrMapping/>
  </p:clrMapOvr>
  <p:extLst>
    <p:ext uri="{DCECCB84-F9BA-43D5-87BE-67443E8EF086}">
      <p15:sldGuideLst xmlns:p15="http://schemas.microsoft.com/office/powerpoint/2012/main">
        <p15:guide id="1" pos="3840">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i="0">
                <a:latin typeface="Arial" panose="020B0604020202020204"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fld id="{5EA89700-DFB1-4A18-8D37-93514F14DE8F}" type="datetimeFigureOut">
              <a:rPr lang="en-US" smtClean="0"/>
              <a:t>3/31/25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37288354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A89700-DFB1-4A18-8D37-93514F14DE8F}" type="datetimeFigureOut">
              <a:rPr lang="en-US" smtClean="0"/>
              <a:t>3/31/25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12CDF8-32CE-4E9C-B71D-397F5A61EE24}" type="slidenum">
              <a:rPr lang="en-US" smtClean="0"/>
              <a:t>‹#›</a:t>
            </a:fld>
            <a:endParaRPr lang="en-US"/>
          </a:p>
        </p:txBody>
      </p:sp>
    </p:spTree>
    <p:extLst>
      <p:ext uri="{BB962C8B-B14F-4D97-AF65-F5344CB8AC3E}">
        <p14:creationId xmlns:p14="http://schemas.microsoft.com/office/powerpoint/2010/main" val="36917927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358E87-08B9-9016-9D44-53F7973E0B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2674DC6-741A-054A-1D6E-5C55350AD56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802876B-03B9-2B5F-E233-B0BBBA0BA0A9}"/>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5" name="Footer Placeholder 4">
            <a:extLst>
              <a:ext uri="{FF2B5EF4-FFF2-40B4-BE49-F238E27FC236}">
                <a16:creationId xmlns:a16="http://schemas.microsoft.com/office/drawing/2014/main" id="{43BBD2CD-9CD3-2AFE-24C7-2A5706FCDC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5DE742-7B95-5EA9-48F1-E014FD54A051}"/>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337803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DEF0F-3D02-445B-9326-284796AC8A0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61A7D8-7E08-75F5-F39C-B8D59258EAD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37F0DB1-F212-9A56-DE87-AA7905BCEB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1EBBA8B-B285-D167-BF32-02D5694CB061}"/>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6" name="Footer Placeholder 5">
            <a:extLst>
              <a:ext uri="{FF2B5EF4-FFF2-40B4-BE49-F238E27FC236}">
                <a16:creationId xmlns:a16="http://schemas.microsoft.com/office/drawing/2014/main" id="{1CC575B6-5D55-8D27-7289-67F8A04FE3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AA4A6D6-C5AC-7424-F36B-B08F81B3846C}"/>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18090827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780EE2-9F6D-8342-1E13-390DC36E25A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EDD6E1-8E92-9371-6310-2ABDF4173AF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8F6C57-DB77-6B0E-288D-3C855EA1FD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107C01-3A99-4E43-F5CA-D0B8D66B0C3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ECE555-0AEE-5B23-AB80-B74B8CAF4FC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EDD9E91-653C-45EA-6F9B-552501610310}"/>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8" name="Footer Placeholder 7">
            <a:extLst>
              <a:ext uri="{FF2B5EF4-FFF2-40B4-BE49-F238E27FC236}">
                <a16:creationId xmlns:a16="http://schemas.microsoft.com/office/drawing/2014/main" id="{C8D0AC6D-02A7-E09A-468C-B5F78C45C19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0934550-7A2B-435A-0D88-AA38691DF86C}"/>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158121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EA413-F352-08C2-4D5D-C38975D1B9A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46DD554-2178-E850-E821-D571EA07E32F}"/>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4" name="Footer Placeholder 3">
            <a:extLst>
              <a:ext uri="{FF2B5EF4-FFF2-40B4-BE49-F238E27FC236}">
                <a16:creationId xmlns:a16="http://schemas.microsoft.com/office/drawing/2014/main" id="{B1300920-BF5B-28A0-A4D0-EE4391DD8F4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35677BC-2544-868D-AA8F-82B4D9C9E6F0}"/>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300795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B8BF2B-AE12-E1E8-FE83-EA039CF64446}"/>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3" name="Footer Placeholder 2">
            <a:extLst>
              <a:ext uri="{FF2B5EF4-FFF2-40B4-BE49-F238E27FC236}">
                <a16:creationId xmlns:a16="http://schemas.microsoft.com/office/drawing/2014/main" id="{008FA900-06E8-ACF4-4892-B1B72BE7B40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CF3C76A-C064-05B0-C0C8-4CFA4A2B8118}"/>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102032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C910D-8284-0E5B-5162-1FF37AB385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6D8A690-2E93-B2DD-66C8-BF4684776E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B148C0F-4A59-ADB6-0146-1AC0F8E21C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970BA73-9E0A-8AE7-A5D6-2C0CE6523FD4}"/>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6" name="Footer Placeholder 5">
            <a:extLst>
              <a:ext uri="{FF2B5EF4-FFF2-40B4-BE49-F238E27FC236}">
                <a16:creationId xmlns:a16="http://schemas.microsoft.com/office/drawing/2014/main" id="{07F4D850-95E2-470B-ACAE-7151A34B3D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36A3A6-3A36-3490-BA0A-5F01A28C5CC8}"/>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286816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CE859-57BC-4ECC-1B0D-94260C319C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E839A1E-36BA-3129-E35E-20FBD0C163A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CDAEE84-D0D7-69B3-4315-055308DD50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96DE86-07EC-FD31-4BE4-1E3EC5CD53DD}"/>
              </a:ext>
            </a:extLst>
          </p:cNvPr>
          <p:cNvSpPr>
            <a:spLocks noGrp="1"/>
          </p:cNvSpPr>
          <p:nvPr>
            <p:ph type="dt" sz="half" idx="10"/>
          </p:nvPr>
        </p:nvSpPr>
        <p:spPr/>
        <p:txBody>
          <a:bodyPr/>
          <a:lstStyle/>
          <a:p>
            <a:fld id="{1AD43AA0-38FD-8A46-A4B4-1FD244DB54DD}" type="datetimeFigureOut">
              <a:rPr lang="en-US" smtClean="0"/>
              <a:t>3/31/25</a:t>
            </a:fld>
            <a:endParaRPr lang="en-US"/>
          </a:p>
        </p:txBody>
      </p:sp>
      <p:sp>
        <p:nvSpPr>
          <p:cNvPr id="6" name="Footer Placeholder 5">
            <a:extLst>
              <a:ext uri="{FF2B5EF4-FFF2-40B4-BE49-F238E27FC236}">
                <a16:creationId xmlns:a16="http://schemas.microsoft.com/office/drawing/2014/main" id="{889D85C2-7D5F-1791-F202-828D55586FF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D38F4A9-C7E7-C59E-B990-E23E7FEC36CE}"/>
              </a:ext>
            </a:extLst>
          </p:cNvPr>
          <p:cNvSpPr>
            <a:spLocks noGrp="1"/>
          </p:cNvSpPr>
          <p:nvPr>
            <p:ph type="sldNum" sz="quarter" idx="12"/>
          </p:nvPr>
        </p:nvSpPr>
        <p:spPr/>
        <p:txBody>
          <a:bodyPr/>
          <a:lstStyle/>
          <a:p>
            <a:fld id="{75330CC6-39EC-0C43-AF02-3E14260E3FCC}" type="slidenum">
              <a:rPr lang="en-US" smtClean="0"/>
              <a:t>‹#›</a:t>
            </a:fld>
            <a:endParaRPr lang="en-US"/>
          </a:p>
        </p:txBody>
      </p:sp>
    </p:spTree>
    <p:extLst>
      <p:ext uri="{BB962C8B-B14F-4D97-AF65-F5344CB8AC3E}">
        <p14:creationId xmlns:p14="http://schemas.microsoft.com/office/powerpoint/2010/main" val="1926901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6.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26BAAC-3FC3-BAA2-B52B-54E615CB2A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29734AA-B1F5-457B-444D-4BF5D7E0D01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B0F52D4-272A-2547-53F4-C9EED437C9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AD43AA0-38FD-8A46-A4B4-1FD244DB54DD}" type="datetimeFigureOut">
              <a:rPr lang="en-US" smtClean="0"/>
              <a:t>3/31/25</a:t>
            </a:fld>
            <a:endParaRPr lang="en-US"/>
          </a:p>
        </p:txBody>
      </p:sp>
      <p:sp>
        <p:nvSpPr>
          <p:cNvPr id="5" name="Footer Placeholder 4">
            <a:extLst>
              <a:ext uri="{FF2B5EF4-FFF2-40B4-BE49-F238E27FC236}">
                <a16:creationId xmlns:a16="http://schemas.microsoft.com/office/drawing/2014/main" id="{58B2F2ED-711F-277E-7E8C-67AA8EBB2C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5D7B979-ACCD-60E2-D26B-E3418F8D185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5330CC6-39EC-0C43-AF02-3E14260E3FCC}" type="slidenum">
              <a:rPr lang="en-US" smtClean="0"/>
              <a:t>‹#›</a:t>
            </a:fld>
            <a:endParaRPr lang="en-US"/>
          </a:p>
        </p:txBody>
      </p:sp>
    </p:spTree>
    <p:extLst>
      <p:ext uri="{BB962C8B-B14F-4D97-AF65-F5344CB8AC3E}">
        <p14:creationId xmlns:p14="http://schemas.microsoft.com/office/powerpoint/2010/main" val="20836344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E"/>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1000" y="860699"/>
            <a:ext cx="11430000" cy="498598"/>
          </a:xfrm>
          <a:prstGeom prst="rect">
            <a:avLst/>
          </a:prstGeom>
        </p:spPr>
        <p:txBody>
          <a:bodyPr vert="horz" wrap="square" lIns="0" tIns="0" rIns="0" bIns="0" rtlCol="0" anchor="b" anchorCtr="0">
            <a:spAutoFit/>
          </a:bodyPr>
          <a:lstStyle/>
          <a:p>
            <a:r>
              <a:rPr lang="en-US"/>
              <a:t>Click to edit Master title style</a:t>
            </a:r>
          </a:p>
        </p:txBody>
      </p:sp>
      <p:sp>
        <p:nvSpPr>
          <p:cNvPr id="3" name="Text Placeholder 2"/>
          <p:cNvSpPr>
            <a:spLocks noGrp="1"/>
          </p:cNvSpPr>
          <p:nvPr>
            <p:ph type="body" idx="1"/>
          </p:nvPr>
        </p:nvSpPr>
        <p:spPr>
          <a:xfrm>
            <a:off x="381000" y="1799665"/>
            <a:ext cx="11371008" cy="4143935"/>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7414187"/>
            <a:ext cx="2743200" cy="365125"/>
          </a:xfrm>
          <a:prstGeom prst="rect">
            <a:avLst/>
          </a:prstGeom>
        </p:spPr>
        <p:txBody>
          <a:bodyPr vert="horz" lIns="91440" tIns="45720" rIns="91440" bIns="45720" rtlCol="0" anchor="ctr"/>
          <a:lstStyle>
            <a:lvl1pPr algn="l">
              <a:defRPr sz="1200" b="1" i="0">
                <a:solidFill>
                  <a:schemeClr val="tx1">
                    <a:tint val="75000"/>
                  </a:schemeClr>
                </a:solidFill>
                <a:latin typeface="Arial" panose="020B0604020202020204" pitchFamily="34" charset="0"/>
              </a:defRPr>
            </a:lvl1pPr>
          </a:lstStyle>
          <a:p>
            <a:fld id="{5EA89700-DFB1-4A18-8D37-93514F14DE8F}" type="datetimeFigureOut">
              <a:rPr lang="en-US" smtClean="0"/>
              <a:pPr/>
              <a:t>3/31/25</a:t>
            </a:fld>
            <a:endParaRPr lang="en-US"/>
          </a:p>
        </p:txBody>
      </p:sp>
      <p:sp>
        <p:nvSpPr>
          <p:cNvPr id="5" name="Footer Placeholder 4"/>
          <p:cNvSpPr>
            <a:spLocks noGrp="1"/>
          </p:cNvSpPr>
          <p:nvPr>
            <p:ph type="ftr" sz="quarter" idx="3"/>
          </p:nvPr>
        </p:nvSpPr>
        <p:spPr>
          <a:xfrm>
            <a:off x="4038600" y="7414187"/>
            <a:ext cx="4114800" cy="365125"/>
          </a:xfrm>
          <a:prstGeom prst="rect">
            <a:avLst/>
          </a:prstGeom>
        </p:spPr>
        <p:txBody>
          <a:bodyPr vert="horz" lIns="91440" tIns="45720" rIns="91440" bIns="45720" rtlCol="0" anchor="ctr"/>
          <a:lstStyle>
            <a:lvl1pPr algn="ctr">
              <a:defRPr sz="1200" b="1" i="0">
                <a:solidFill>
                  <a:schemeClr val="tx1">
                    <a:tint val="75000"/>
                  </a:schemeClr>
                </a:solidFill>
                <a:latin typeface="Arial" panose="020B0604020202020204" pitchFamily="34" charset="0"/>
              </a:defRPr>
            </a:lvl1pPr>
          </a:lstStyle>
          <a:p>
            <a:endParaRPr lang="en-US"/>
          </a:p>
        </p:txBody>
      </p:sp>
      <p:sp>
        <p:nvSpPr>
          <p:cNvPr id="6" name="Slide Number Placeholder 5"/>
          <p:cNvSpPr>
            <a:spLocks noGrp="1"/>
          </p:cNvSpPr>
          <p:nvPr>
            <p:ph type="sldNum" sz="quarter" idx="4"/>
          </p:nvPr>
        </p:nvSpPr>
        <p:spPr>
          <a:xfrm>
            <a:off x="4724400" y="6356350"/>
            <a:ext cx="2743200" cy="365125"/>
          </a:xfrm>
          <a:prstGeom prst="rect">
            <a:avLst/>
          </a:prstGeom>
        </p:spPr>
        <p:txBody>
          <a:bodyPr vert="horz" lIns="91440" tIns="45720" rIns="91440" bIns="45720" rtlCol="0" anchor="ctr"/>
          <a:lstStyle>
            <a:lvl1pPr algn="ctr">
              <a:defRPr sz="1200" b="1" i="0">
                <a:solidFill>
                  <a:schemeClr val="tx1"/>
                </a:solidFill>
                <a:latin typeface="Arial" panose="020B0604020202020204" pitchFamily="34" charset="0"/>
              </a:defRPr>
            </a:lvl1pPr>
          </a:lstStyle>
          <a:p>
            <a:fld id="{FB12CDF8-32CE-4E9C-B71D-397F5A61EE24}" type="slidenum">
              <a:rPr lang="en-US" smtClean="0"/>
              <a:pPr/>
              <a:t>‹#›</a:t>
            </a:fld>
            <a:endParaRPr lang="en-US"/>
          </a:p>
        </p:txBody>
      </p:sp>
      <p:pic>
        <p:nvPicPr>
          <p:cNvPr id="8" name="Picture 7"/>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394488" y="6155667"/>
            <a:ext cx="1274827" cy="456927"/>
          </a:xfrm>
          <a:prstGeom prst="rect">
            <a:avLst/>
          </a:prstGeom>
        </p:spPr>
      </p:pic>
      <p:pic>
        <p:nvPicPr>
          <p:cNvPr id="9" name="Picture 8"/>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10789920" y="6400800"/>
            <a:ext cx="923544" cy="176136"/>
          </a:xfrm>
          <a:prstGeom prst="rect">
            <a:avLst/>
          </a:prstGeom>
        </p:spPr>
      </p:pic>
    </p:spTree>
    <p:extLst>
      <p:ext uri="{BB962C8B-B14F-4D97-AF65-F5344CB8AC3E}">
        <p14:creationId xmlns:p14="http://schemas.microsoft.com/office/powerpoint/2010/main" val="98277206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3600" b="1" kern="1200">
          <a:solidFill>
            <a:schemeClr val="tx2"/>
          </a:solidFill>
          <a:latin typeface="+mj-lt"/>
          <a:ea typeface="+mj-ea"/>
          <a:cs typeface="+mj-cs"/>
        </a:defRPr>
      </a:lvl1pPr>
    </p:titleStyle>
    <p:bodyStyle>
      <a:lvl1pPr marL="0" indent="0" algn="l" defTabSz="914400" rtl="0" eaLnBrk="1" latinLnBrk="0" hangingPunct="1">
        <a:lnSpc>
          <a:spcPct val="100000"/>
        </a:lnSpc>
        <a:spcBef>
          <a:spcPts val="1800"/>
        </a:spcBef>
        <a:buSzPct val="95000"/>
        <a:buFont typeface="Arial" panose="020B0604020202020204" pitchFamily="34" charset="0"/>
        <a:buNone/>
        <a:defRPr sz="2000" b="1" kern="1200">
          <a:solidFill>
            <a:schemeClr val="tx2"/>
          </a:solidFill>
          <a:latin typeface="+mj-lt"/>
          <a:ea typeface="+mn-ea"/>
          <a:cs typeface="+mn-cs"/>
        </a:defRPr>
      </a:lvl1pPr>
      <a:lvl2pPr marL="233363" indent="-233363" algn="l" defTabSz="914400" rtl="0" eaLnBrk="1" latinLnBrk="0" hangingPunct="1">
        <a:lnSpc>
          <a:spcPct val="100000"/>
        </a:lnSpc>
        <a:spcBef>
          <a:spcPts val="1800"/>
        </a:spcBef>
        <a:buFont typeface="Arial" panose="020B0604020202020204" pitchFamily="34" charset="0"/>
        <a:buChar char="•"/>
        <a:defRPr sz="1800" kern="1200">
          <a:solidFill>
            <a:schemeClr val="tx1"/>
          </a:solidFill>
          <a:latin typeface="+mj-lt"/>
          <a:ea typeface="+mn-ea"/>
          <a:cs typeface="+mn-cs"/>
        </a:defRPr>
      </a:lvl2pPr>
      <a:lvl3pPr marL="690563" indent="-233363" algn="l" defTabSz="914400" rtl="0" eaLnBrk="1" latinLnBrk="0" hangingPunct="1">
        <a:lnSpc>
          <a:spcPct val="100000"/>
        </a:lnSpc>
        <a:spcBef>
          <a:spcPts val="1800"/>
        </a:spcBef>
        <a:buFont typeface="Palatino" pitchFamily="2" charset="0"/>
        <a:buChar char="–"/>
        <a:defRPr sz="1600" i="0" kern="1200">
          <a:solidFill>
            <a:schemeClr val="tx1"/>
          </a:solidFill>
          <a:latin typeface="+mj-lt"/>
          <a:ea typeface="+mn-ea"/>
          <a:cs typeface="+mn-cs"/>
        </a:defRPr>
      </a:lvl3pPr>
      <a:lvl4pPr marL="1147763" indent="-233363" algn="l" defTabSz="914400" rtl="0" eaLnBrk="1" latinLnBrk="0" hangingPunct="1">
        <a:lnSpc>
          <a:spcPct val="100000"/>
        </a:lnSpc>
        <a:spcBef>
          <a:spcPts val="1800"/>
        </a:spcBef>
        <a:buFont typeface="Arial" panose="020B0604020202020204" pitchFamily="34" charset="0"/>
        <a:buChar char="•"/>
        <a:defRPr sz="1600" i="1" kern="1200">
          <a:solidFill>
            <a:schemeClr val="tx1"/>
          </a:solidFill>
          <a:latin typeface="+mj-lt"/>
          <a:ea typeface="+mn-ea"/>
          <a:cs typeface="+mn-cs"/>
        </a:defRPr>
      </a:lvl4pPr>
      <a:lvl5pPr marL="1604963" indent="-233363" algn="l" defTabSz="914400" rtl="0" eaLnBrk="1" latinLnBrk="0" hangingPunct="1">
        <a:lnSpc>
          <a:spcPct val="100000"/>
        </a:lnSpc>
        <a:spcBef>
          <a:spcPts val="1800"/>
        </a:spcBef>
        <a:buFont typeface="Palatino" pitchFamily="2" charset="0"/>
        <a:buChar char="–"/>
        <a:defRPr sz="14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672">
          <p15:clr>
            <a:srgbClr val="F26B43"/>
          </p15:clr>
        </p15:guide>
        <p15:guide id="2" pos="3840">
          <p15:clr>
            <a:srgbClr val="F26B43"/>
          </p15:clr>
        </p15:guide>
        <p15:guide id="3" orient="horz" pos="936">
          <p15:clr>
            <a:srgbClr val="F26B43"/>
          </p15:clr>
        </p15:guide>
        <p15:guide id="4" orient="horz" pos="2160">
          <p15:clr>
            <a:srgbClr val="F26B43"/>
          </p15:clr>
        </p15:guide>
        <p15:guide id="5" orient="horz" pos="984">
          <p15:clr>
            <a:srgbClr val="F26B43"/>
          </p15:clr>
        </p15:guide>
        <p15:guide id="6" orient="horz" pos="3744">
          <p15:clr>
            <a:srgbClr val="F26B43"/>
          </p15:clr>
        </p15:guide>
        <p15:guide id="7" orient="horz" pos="1128">
          <p15:clr>
            <a:srgbClr val="F26B43"/>
          </p15:clr>
        </p15:guide>
        <p15:guide id="8" pos="7440">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6.xml"/><Relationship Id="rId4" Type="http://schemas.openxmlformats.org/officeDocument/2006/relationships/image" Target="../media/image13.jpe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1.png"/><Relationship Id="rId12" Type="http://schemas.microsoft.com/office/2007/relationships/hdphoto" Target="../media/hdphoto5.wdp"/><Relationship Id="rId2" Type="http://schemas.openxmlformats.org/officeDocument/2006/relationships/image" Target="../media/image18.jpeg"/><Relationship Id="rId1" Type="http://schemas.openxmlformats.org/officeDocument/2006/relationships/slideLayout" Target="../slideLayouts/slideLayout16.xml"/><Relationship Id="rId6" Type="http://schemas.microsoft.com/office/2007/relationships/hdphoto" Target="../media/hdphoto2.wdp"/><Relationship Id="rId11" Type="http://schemas.openxmlformats.org/officeDocument/2006/relationships/image" Target="../media/image23.png"/><Relationship Id="rId5" Type="http://schemas.openxmlformats.org/officeDocument/2006/relationships/image" Target="../media/image20.png"/><Relationship Id="rId15" Type="http://schemas.microsoft.com/office/2007/relationships/hdphoto" Target="../media/hdphoto6.wdp"/><Relationship Id="rId10" Type="http://schemas.microsoft.com/office/2007/relationships/hdphoto" Target="../media/hdphoto4.wdp"/><Relationship Id="rId4" Type="http://schemas.microsoft.com/office/2007/relationships/hdphoto" Target="../media/hdphoto1.wdp"/><Relationship Id="rId9" Type="http://schemas.openxmlformats.org/officeDocument/2006/relationships/image" Target="../media/image22.png"/><Relationship Id="rId14" Type="http://schemas.openxmlformats.org/officeDocument/2006/relationships/image" Target="../media/image25.png"/></Relationships>
</file>

<file path=ppt/slides/_rels/slide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03122" y="1659165"/>
            <a:ext cx="11047759" cy="821149"/>
          </a:xfrm>
        </p:spPr>
        <p:txBody>
          <a:bodyPr/>
          <a:lstStyle/>
          <a:p>
            <a:pPr>
              <a:lnSpc>
                <a:spcPct val="100000"/>
              </a:lnSpc>
            </a:pPr>
            <a:r>
              <a:rPr lang="en-US" sz="4400" dirty="0" err="1">
                <a:latin typeface="Arial"/>
                <a:cs typeface="Arial"/>
              </a:rPr>
              <a:t>Paperly</a:t>
            </a:r>
            <a:r>
              <a:rPr lang="en-US" sz="4400" dirty="0">
                <a:latin typeface="Arial"/>
                <a:cs typeface="Arial"/>
              </a:rPr>
              <a:t> - Research paper assistant</a:t>
            </a:r>
          </a:p>
        </p:txBody>
      </p:sp>
      <p:sp>
        <p:nvSpPr>
          <p:cNvPr id="7" name="Text Placeholder 6"/>
          <p:cNvSpPr>
            <a:spLocks noGrp="1"/>
          </p:cNvSpPr>
          <p:nvPr>
            <p:ph type="body" sz="quarter" idx="13"/>
          </p:nvPr>
        </p:nvSpPr>
        <p:spPr>
          <a:xfrm>
            <a:off x="403122" y="5238129"/>
            <a:ext cx="2138199" cy="315132"/>
          </a:xfrm>
        </p:spPr>
        <p:txBody>
          <a:bodyPr vert="horz" lIns="0" tIns="0" rIns="0" bIns="0" rtlCol="0" anchor="t">
            <a:noAutofit/>
          </a:bodyPr>
          <a:lstStyle/>
          <a:p>
            <a:r>
              <a:rPr lang="en-US" dirty="0">
                <a:latin typeface="Arial"/>
                <a:cs typeface="Arial"/>
              </a:rPr>
              <a:t>March 31, 2025</a:t>
            </a:r>
            <a:endParaRPr lang="en-US" dirty="0"/>
          </a:p>
        </p:txBody>
      </p:sp>
      <p:sp>
        <p:nvSpPr>
          <p:cNvPr id="4" name="Rectangle 3">
            <a:extLst>
              <a:ext uri="{FF2B5EF4-FFF2-40B4-BE49-F238E27FC236}">
                <a16:creationId xmlns:a16="http://schemas.microsoft.com/office/drawing/2014/main" id="{DDE1C792-EA98-70ED-6062-F6D714EC1DA4}"/>
              </a:ext>
            </a:extLst>
          </p:cNvPr>
          <p:cNvSpPr/>
          <p:nvPr/>
        </p:nvSpPr>
        <p:spPr>
          <a:xfrm>
            <a:off x="353960" y="3429000"/>
            <a:ext cx="2236521" cy="1477328"/>
          </a:xfrm>
          <a:prstGeom prst="rect">
            <a:avLst/>
          </a:prstGeom>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EDEEEF"/>
                </a:solidFill>
                <a:effectLst/>
                <a:uLnTx/>
                <a:uFillTx/>
                <a:latin typeface="Arial"/>
                <a:ea typeface="+mn-ea"/>
                <a:cs typeface="Arial"/>
              </a:rPr>
              <a:t>Team Members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b="1" i="0" u="none" strike="noStrike" kern="1200" cap="none" spc="0" normalizeH="0" baseline="0" noProof="0" dirty="0">
              <a:ln>
                <a:noFill/>
              </a:ln>
              <a:solidFill>
                <a:srgbClr val="EDEEEF"/>
              </a:solidFill>
              <a:effectLst/>
              <a:uLnTx/>
              <a:uFillTx/>
              <a:latin typeface="Arial"/>
              <a:ea typeface="+mn-ea"/>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EDEEEF"/>
                </a:solidFill>
                <a:effectLst/>
                <a:uLnTx/>
                <a:uFillTx/>
                <a:latin typeface="Arial"/>
                <a:ea typeface="+mn-ea"/>
                <a:cs typeface="Arial"/>
              </a:rPr>
              <a:t>Mahitha Borra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EDEEEF"/>
                </a:solidFill>
                <a:effectLst/>
                <a:uLnTx/>
                <a:uFillTx/>
                <a:latin typeface="Arial"/>
                <a:ea typeface="+mn-ea"/>
                <a:cs typeface="Arial"/>
              </a:rPr>
              <a:t>Pancham Desai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err="1">
                <a:ln>
                  <a:noFill/>
                </a:ln>
                <a:solidFill>
                  <a:srgbClr val="EDEEEF"/>
                </a:solidFill>
                <a:effectLst/>
                <a:uLnTx/>
                <a:uFillTx/>
                <a:latin typeface="Arial"/>
                <a:ea typeface="+mn-ea"/>
                <a:cs typeface="Arial"/>
              </a:rPr>
              <a:t>Ruudra</a:t>
            </a:r>
            <a:r>
              <a:rPr kumimoji="0" lang="en-US" b="1" i="0" u="none" strike="noStrike" kern="1200" cap="none" spc="0" normalizeH="0" baseline="0" noProof="0" dirty="0">
                <a:ln>
                  <a:noFill/>
                </a:ln>
                <a:solidFill>
                  <a:srgbClr val="EDEEEF"/>
                </a:solidFill>
                <a:effectLst/>
                <a:uLnTx/>
                <a:uFillTx/>
                <a:latin typeface="Arial"/>
                <a:ea typeface="+mn-ea"/>
                <a:cs typeface="Arial"/>
              </a:rPr>
              <a:t> Patel</a:t>
            </a:r>
          </a:p>
        </p:txBody>
      </p:sp>
      <p:sp>
        <p:nvSpPr>
          <p:cNvPr id="9" name="Subtitle 8">
            <a:extLst>
              <a:ext uri="{FF2B5EF4-FFF2-40B4-BE49-F238E27FC236}">
                <a16:creationId xmlns:a16="http://schemas.microsoft.com/office/drawing/2014/main" id="{75744C1F-A997-5487-5898-FA81F9027EE4}"/>
              </a:ext>
            </a:extLst>
          </p:cNvPr>
          <p:cNvSpPr>
            <a:spLocks noGrp="1"/>
          </p:cNvSpPr>
          <p:nvPr>
            <p:ph type="subTitle" idx="1"/>
          </p:nvPr>
        </p:nvSpPr>
        <p:spPr>
          <a:xfrm>
            <a:off x="403122" y="819923"/>
            <a:ext cx="3360495" cy="339517"/>
          </a:xfrm>
        </p:spPr>
        <p:txBody>
          <a:bodyPr/>
          <a:lstStyle/>
          <a:p>
            <a:r>
              <a:rPr lang="en-US" dirty="0"/>
              <a:t>MSA 8700 GEN AI Solutions</a:t>
            </a:r>
          </a:p>
        </p:txBody>
      </p:sp>
    </p:spTree>
    <p:extLst>
      <p:ext uri="{BB962C8B-B14F-4D97-AF65-F5344CB8AC3E}">
        <p14:creationId xmlns:p14="http://schemas.microsoft.com/office/powerpoint/2010/main" val="2947401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FF970-75EC-5752-F4FB-FF0B3CC21DB2}"/>
              </a:ext>
            </a:extLst>
          </p:cNvPr>
          <p:cNvSpPr>
            <a:spLocks noGrp="1"/>
          </p:cNvSpPr>
          <p:nvPr>
            <p:ph type="title"/>
          </p:nvPr>
        </p:nvSpPr>
        <p:spPr>
          <a:xfrm>
            <a:off x="381000" y="918572"/>
            <a:ext cx="11430000" cy="498598"/>
          </a:xfrm>
        </p:spPr>
        <p:txBody>
          <a:bodyPr/>
          <a:lstStyle/>
          <a:p>
            <a:r>
              <a:rPr lang="en-US">
                <a:latin typeface="Arial"/>
                <a:cs typeface="Arial"/>
              </a:rPr>
              <a:t>Team Members</a:t>
            </a:r>
            <a:endParaRPr lang="en-US"/>
          </a:p>
        </p:txBody>
      </p:sp>
      <p:sp>
        <p:nvSpPr>
          <p:cNvPr id="5" name="Slide Number Placeholder 4">
            <a:extLst>
              <a:ext uri="{FF2B5EF4-FFF2-40B4-BE49-F238E27FC236}">
                <a16:creationId xmlns:a16="http://schemas.microsoft.com/office/drawing/2014/main" id="{E7E9AF75-48AC-1FD2-1ED0-8B2033FDFDE2}"/>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FB12CDF8-32CE-4E9C-B71D-397F5A61EE24}" type="slidenum">
              <a:rPr kumimoji="0" lang="en-US" sz="1200" b="1" i="0" u="none" strike="noStrike" kern="1200" cap="none" spc="0" normalizeH="0" baseline="0" noProof="0" smtClean="0">
                <a:ln>
                  <a:noFill/>
                </a:ln>
                <a:solidFill>
                  <a:srgbClr val="404041"/>
                </a:solidFill>
                <a:effectLst/>
                <a:uLnTx/>
                <a:uFillTx/>
                <a:latin typeface="Arial" panose="020B0604020202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200" b="1" i="0" u="none" strike="noStrike" kern="1200" cap="none" spc="0" normalizeH="0" baseline="0" noProof="0">
              <a:ln>
                <a:noFill/>
              </a:ln>
              <a:solidFill>
                <a:srgbClr val="404041"/>
              </a:solidFill>
              <a:effectLst/>
              <a:uLnTx/>
              <a:uFillTx/>
              <a:latin typeface="Arial" panose="020B0604020202020204" pitchFamily="34" charset="0"/>
              <a:ea typeface="+mn-ea"/>
              <a:cs typeface="+mn-cs"/>
            </a:endParaRPr>
          </a:p>
        </p:txBody>
      </p:sp>
      <p:sp>
        <p:nvSpPr>
          <p:cNvPr id="9" name="TextBox 8">
            <a:extLst>
              <a:ext uri="{FF2B5EF4-FFF2-40B4-BE49-F238E27FC236}">
                <a16:creationId xmlns:a16="http://schemas.microsoft.com/office/drawing/2014/main" id="{9D7E2A22-D971-58ED-39A7-3951A3BE8D9D}"/>
              </a:ext>
            </a:extLst>
          </p:cNvPr>
          <p:cNvSpPr txBox="1"/>
          <p:nvPr/>
        </p:nvSpPr>
        <p:spPr>
          <a:xfrm>
            <a:off x="1290556" y="4922360"/>
            <a:ext cx="11568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04041"/>
                </a:solidFill>
                <a:effectLst/>
                <a:uLnTx/>
                <a:uFillTx/>
                <a:latin typeface="Arial" panose="020B0604020202020204"/>
                <a:ea typeface="+mn-ea"/>
                <a:cs typeface="+mn-cs"/>
              </a:rPr>
              <a:t>Mahitha Borra</a:t>
            </a:r>
          </a:p>
        </p:txBody>
      </p:sp>
      <p:pic>
        <p:nvPicPr>
          <p:cNvPr id="7" name="Picture 6">
            <a:extLst>
              <a:ext uri="{FF2B5EF4-FFF2-40B4-BE49-F238E27FC236}">
                <a16:creationId xmlns:a16="http://schemas.microsoft.com/office/drawing/2014/main" id="{72AF2553-2DD0-0C04-A7F7-9C4A3BF07F86}"/>
              </a:ext>
            </a:extLst>
          </p:cNvPr>
          <p:cNvPicPr>
            <a:picLocks noChangeAspect="1"/>
          </p:cNvPicPr>
          <p:nvPr/>
        </p:nvPicPr>
        <p:blipFill>
          <a:blip r:embed="rId2">
            <a:extLst>
              <a:ext uri="{28A0092B-C50C-407E-A947-70E740481C1C}">
                <a14:useLocalDpi xmlns:a14="http://schemas.microsoft.com/office/drawing/2010/main" val="0"/>
              </a:ext>
            </a:extLst>
          </a:blip>
          <a:srcRect l="664" r="-332" b="24390"/>
          <a:stretch/>
        </p:blipFill>
        <p:spPr>
          <a:xfrm>
            <a:off x="795698" y="2116317"/>
            <a:ext cx="2360017" cy="2619853"/>
          </a:xfrm>
          <a:prstGeom prst="ellipse">
            <a:avLst/>
          </a:prstGeom>
          <a:ln w="12700" cap="rnd">
            <a:solidFill>
              <a:schemeClr val="bg1">
                <a:lumMod val="10000"/>
              </a:schemeClr>
            </a:solidFill>
          </a:ln>
          <a:effectLst/>
          <a:scene3d>
            <a:camera prst="orthographicFront"/>
            <a:lightRig rig="contrasting" dir="t">
              <a:rot lat="0" lon="0" rev="3000000"/>
            </a:lightRig>
          </a:scene3d>
          <a:sp3d contourW="7620">
            <a:bevelT w="95250" h="31750"/>
            <a:contourClr>
              <a:srgbClr val="333333"/>
            </a:contourClr>
          </a:sp3d>
        </p:spPr>
      </p:pic>
      <p:sp>
        <p:nvSpPr>
          <p:cNvPr id="3" name="TextBox 2">
            <a:extLst>
              <a:ext uri="{FF2B5EF4-FFF2-40B4-BE49-F238E27FC236}">
                <a16:creationId xmlns:a16="http://schemas.microsoft.com/office/drawing/2014/main" id="{1D06219D-A517-6A2E-5320-47EBE59E3339}"/>
              </a:ext>
            </a:extLst>
          </p:cNvPr>
          <p:cNvSpPr txBox="1"/>
          <p:nvPr/>
        </p:nvSpPr>
        <p:spPr>
          <a:xfrm>
            <a:off x="5111545" y="4923434"/>
            <a:ext cx="11568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04041"/>
                </a:solidFill>
                <a:effectLst/>
                <a:uLnTx/>
                <a:uFillTx/>
                <a:latin typeface="Arial" panose="020B0604020202020204"/>
                <a:ea typeface="+mn-ea"/>
                <a:cs typeface="+mn-cs"/>
              </a:rPr>
              <a:t>PanchamDesai</a:t>
            </a:r>
          </a:p>
        </p:txBody>
      </p:sp>
      <p:sp>
        <p:nvSpPr>
          <p:cNvPr id="8" name="TextBox 7">
            <a:extLst>
              <a:ext uri="{FF2B5EF4-FFF2-40B4-BE49-F238E27FC236}">
                <a16:creationId xmlns:a16="http://schemas.microsoft.com/office/drawing/2014/main" id="{A14BDAB8-EB54-AD25-8553-D7A46638B470}"/>
              </a:ext>
            </a:extLst>
          </p:cNvPr>
          <p:cNvSpPr txBox="1"/>
          <p:nvPr/>
        </p:nvSpPr>
        <p:spPr>
          <a:xfrm>
            <a:off x="8677932" y="4922361"/>
            <a:ext cx="11568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404041"/>
                </a:solidFill>
                <a:effectLst/>
                <a:uLnTx/>
                <a:uFillTx/>
                <a:latin typeface="Arial" panose="020B0604020202020204"/>
                <a:ea typeface="+mn-ea"/>
                <a:cs typeface="+mn-cs"/>
              </a:rPr>
              <a:t>Ruudra Patel</a:t>
            </a:r>
          </a:p>
        </p:txBody>
      </p:sp>
      <p:pic>
        <p:nvPicPr>
          <p:cNvPr id="13" name="Picture 12" descr="A person with a beard&#10;&#10;Description automatically generated">
            <a:extLst>
              <a:ext uri="{FF2B5EF4-FFF2-40B4-BE49-F238E27FC236}">
                <a16:creationId xmlns:a16="http://schemas.microsoft.com/office/drawing/2014/main" id="{EC019019-63C0-A497-D5AC-662832947A6B}"/>
              </a:ext>
            </a:extLst>
          </p:cNvPr>
          <p:cNvPicPr>
            <a:picLocks noChangeAspect="1"/>
          </p:cNvPicPr>
          <p:nvPr/>
        </p:nvPicPr>
        <p:blipFill>
          <a:blip r:embed="rId3"/>
          <a:srcRect l="4587" r="4587"/>
          <a:stretch/>
        </p:blipFill>
        <p:spPr>
          <a:xfrm>
            <a:off x="4507239" y="2116317"/>
            <a:ext cx="2369800" cy="2609770"/>
          </a:xfrm>
          <a:prstGeom prst="ellipse">
            <a:avLst/>
          </a:prstGeom>
          <a:ln w="12700" cap="rnd">
            <a:solidFill>
              <a:schemeClr val="bg1">
                <a:lumMod val="10000"/>
              </a:schemeClr>
            </a:solidFill>
          </a:ln>
          <a:effectLst/>
          <a:scene3d>
            <a:camera prst="orthographicFront"/>
            <a:lightRig rig="contrasting" dir="t">
              <a:rot lat="0" lon="0" rev="3000000"/>
            </a:lightRig>
          </a:scene3d>
          <a:sp3d contourW="7620">
            <a:bevelT w="95250" h="31750"/>
            <a:contourClr>
              <a:srgbClr val="333333"/>
            </a:contourClr>
          </a:sp3d>
        </p:spPr>
      </p:pic>
      <p:pic>
        <p:nvPicPr>
          <p:cNvPr id="16" name="Picture 15" descr="A person in a blue shirt&#10;&#10;Description automatically generated">
            <a:extLst>
              <a:ext uri="{FF2B5EF4-FFF2-40B4-BE49-F238E27FC236}">
                <a16:creationId xmlns:a16="http://schemas.microsoft.com/office/drawing/2014/main" id="{9435F9E2-CAD4-1091-1368-857C02966F51}"/>
              </a:ext>
            </a:extLst>
          </p:cNvPr>
          <p:cNvPicPr>
            <a:picLocks noChangeAspect="1"/>
          </p:cNvPicPr>
          <p:nvPr/>
        </p:nvPicPr>
        <p:blipFill>
          <a:blip r:embed="rId4"/>
          <a:srcRect t="254" b="26209"/>
          <a:stretch/>
        </p:blipFill>
        <p:spPr>
          <a:xfrm>
            <a:off x="8081058" y="2116318"/>
            <a:ext cx="2356868" cy="2619853"/>
          </a:xfrm>
          <a:prstGeom prst="ellipse">
            <a:avLst/>
          </a:prstGeom>
          <a:ln w="12700" cap="rnd">
            <a:solidFill>
              <a:schemeClr val="bg1">
                <a:lumMod val="10000"/>
              </a:schemeClr>
            </a:solidFill>
          </a:ln>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573043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0B0690-D99F-F1B6-3A05-80FCA8677B2B}"/>
              </a:ext>
            </a:extLst>
          </p:cNvPr>
          <p:cNvSpPr>
            <a:spLocks noGrp="1"/>
          </p:cNvSpPr>
          <p:nvPr>
            <p:ph type="title"/>
          </p:nvPr>
        </p:nvSpPr>
        <p:spPr>
          <a:xfrm>
            <a:off x="380999" y="589557"/>
            <a:ext cx="11430000" cy="498598"/>
          </a:xfrm>
        </p:spPr>
        <p:txBody>
          <a:bodyPr vert="horz" wrap="square" lIns="0" tIns="0" rIns="0" bIns="0" rtlCol="0" anchor="b" anchorCtr="0">
            <a:normAutofit/>
          </a:bodyPr>
          <a:lstStyle/>
          <a:p>
            <a:r>
              <a:rPr lang="en-US" b="1" i="0" kern="1200" dirty="0">
                <a:latin typeface="Arial" panose="020B0604020202020204" pitchFamily="34" charset="0"/>
                <a:ea typeface="+mj-ea"/>
                <a:cs typeface="+mj-cs"/>
              </a:rPr>
              <a:t>Problem / Use-case</a:t>
            </a:r>
          </a:p>
        </p:txBody>
      </p:sp>
      <p:sp>
        <p:nvSpPr>
          <p:cNvPr id="20" name="TextBox 19">
            <a:extLst>
              <a:ext uri="{FF2B5EF4-FFF2-40B4-BE49-F238E27FC236}">
                <a16:creationId xmlns:a16="http://schemas.microsoft.com/office/drawing/2014/main" id="{E049C43C-4CF8-AF20-D2D3-53AB0A71B51C}"/>
              </a:ext>
            </a:extLst>
          </p:cNvPr>
          <p:cNvSpPr txBox="1"/>
          <p:nvPr/>
        </p:nvSpPr>
        <p:spPr>
          <a:xfrm>
            <a:off x="6418412" y="3056973"/>
            <a:ext cx="5392587" cy="3262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pPr>
            <a:r>
              <a:rPr lang="en-US" b="1" dirty="0">
                <a:solidFill>
                  <a:schemeClr val="accent1"/>
                </a:solidFill>
                <a:latin typeface="Arial"/>
                <a:cs typeface="Arial"/>
              </a:rPr>
              <a:t>Business Need</a:t>
            </a:r>
          </a:p>
          <a:p>
            <a:pPr algn="just">
              <a:spcBef>
                <a:spcPts val="1800"/>
              </a:spcBef>
            </a:pPr>
            <a:r>
              <a:rPr lang="en-US" dirty="0">
                <a:solidFill>
                  <a:schemeClr val="bg1">
                    <a:lumMod val="10000"/>
                  </a:schemeClr>
                </a:solidFill>
                <a:latin typeface="Arial"/>
                <a:cs typeface="Arial"/>
              </a:rPr>
              <a:t>Organizations, universities, and R&amp;D teams require an AI-powered tool that can ingest and interpret research papers, offering interactive summaries, Q&amp;A functionality, and intelligent guidance to democratize access to complex knowledge and improve decision-making, research efficiency, and cross-domain collaboration.</a:t>
            </a:r>
          </a:p>
          <a:p>
            <a:pPr>
              <a:spcBef>
                <a:spcPts val="1800"/>
              </a:spcBef>
            </a:pPr>
            <a:endParaRPr lang="en-US" sz="1400" dirty="0">
              <a:latin typeface="Arial"/>
              <a:cs typeface="Arial"/>
            </a:endParaRPr>
          </a:p>
          <a:p>
            <a:pPr algn="l"/>
            <a:endParaRPr lang="en-US" dirty="0">
              <a:latin typeface="Sofia Pro Medium" panose="020B0000000000000000" pitchFamily="34" charset="0"/>
            </a:endParaRPr>
          </a:p>
        </p:txBody>
      </p:sp>
      <p:pic>
        <p:nvPicPr>
          <p:cNvPr id="115" name="Content Placeholder 4" descr="A person with his hand on his chin&#10;&#10;AI-generated content may be incorrect.">
            <a:extLst>
              <a:ext uri="{FF2B5EF4-FFF2-40B4-BE49-F238E27FC236}">
                <a16:creationId xmlns:a16="http://schemas.microsoft.com/office/drawing/2014/main" id="{9C04B80C-725E-5C33-E687-2067FBD40385}"/>
              </a:ext>
            </a:extLst>
          </p:cNvPr>
          <p:cNvPicPr>
            <a:picLocks noChangeAspect="1"/>
          </p:cNvPicPr>
          <p:nvPr/>
        </p:nvPicPr>
        <p:blipFill>
          <a:blip r:embed="rId2"/>
          <a:stretch>
            <a:fillRect/>
          </a:stretch>
        </p:blipFill>
        <p:spPr>
          <a:xfrm>
            <a:off x="2652646" y="1515554"/>
            <a:ext cx="1196262" cy="1179264"/>
          </a:xfrm>
          <a:prstGeom prst="rect">
            <a:avLst/>
          </a:prstGeom>
        </p:spPr>
      </p:pic>
      <p:pic>
        <p:nvPicPr>
          <p:cNvPr id="116" name="Picture 115">
            <a:extLst>
              <a:ext uri="{FF2B5EF4-FFF2-40B4-BE49-F238E27FC236}">
                <a16:creationId xmlns:a16="http://schemas.microsoft.com/office/drawing/2014/main" id="{233BFCBB-422B-C02A-4BC6-A4C481CACB90}"/>
              </a:ext>
            </a:extLst>
          </p:cNvPr>
          <p:cNvPicPr>
            <a:picLocks noChangeAspect="1"/>
          </p:cNvPicPr>
          <p:nvPr/>
        </p:nvPicPr>
        <p:blipFill>
          <a:blip r:embed="rId3"/>
          <a:stretch>
            <a:fillRect/>
          </a:stretch>
        </p:blipFill>
        <p:spPr>
          <a:xfrm>
            <a:off x="8338678" y="1714335"/>
            <a:ext cx="1008523" cy="986437"/>
          </a:xfrm>
          <a:prstGeom prst="rect">
            <a:avLst/>
          </a:prstGeom>
        </p:spPr>
      </p:pic>
      <p:sp>
        <p:nvSpPr>
          <p:cNvPr id="12" name="TextBox 11">
            <a:extLst>
              <a:ext uri="{FF2B5EF4-FFF2-40B4-BE49-F238E27FC236}">
                <a16:creationId xmlns:a16="http://schemas.microsoft.com/office/drawing/2014/main" id="{6D492329-7EA9-91A8-D37A-9932E4DC72C1}"/>
              </a:ext>
            </a:extLst>
          </p:cNvPr>
          <p:cNvSpPr txBox="1"/>
          <p:nvPr/>
        </p:nvSpPr>
        <p:spPr>
          <a:xfrm>
            <a:off x="381001" y="2982560"/>
            <a:ext cx="5715000" cy="35855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1800"/>
              </a:spcBef>
            </a:pPr>
            <a:r>
              <a:rPr lang="en-US" b="1" dirty="0">
                <a:solidFill>
                  <a:schemeClr val="accent1"/>
                </a:solidFill>
                <a:latin typeface="Arial"/>
                <a:cs typeface="Arial"/>
              </a:rPr>
              <a:t>Problem Statement</a:t>
            </a:r>
          </a:p>
          <a:p>
            <a:pPr algn="just"/>
            <a:endParaRPr lang="en-US" dirty="0">
              <a:solidFill>
                <a:schemeClr val="bg1">
                  <a:lumMod val="10000"/>
                </a:schemeClr>
              </a:solidFill>
              <a:cs typeface="Arial"/>
            </a:endParaRPr>
          </a:p>
          <a:p>
            <a:pPr algn="just"/>
            <a:r>
              <a:rPr lang="en-US" dirty="0">
                <a:solidFill>
                  <a:schemeClr val="bg1">
                    <a:lumMod val="10000"/>
                  </a:schemeClr>
                </a:solidFill>
                <a:cs typeface="Arial"/>
              </a:rPr>
              <a:t>Researchers, students, and professionals across academia and industry often face significant challenges in comprehending complex research papers due to dense technical language, lack of contextual knowledge. This hampers efficient knowledge acquisition and increases the cognitive load required to stay updated with the latest developments in a field.</a:t>
            </a:r>
            <a:endParaRPr lang="en-US" dirty="0">
              <a:solidFill>
                <a:schemeClr val="bg1">
                  <a:lumMod val="10000"/>
                </a:schemeClr>
              </a:solidFill>
              <a:latin typeface="Arial"/>
              <a:cs typeface="Arial"/>
            </a:endParaRPr>
          </a:p>
          <a:p>
            <a:pPr>
              <a:spcBef>
                <a:spcPts val="1800"/>
              </a:spcBef>
            </a:pPr>
            <a:endParaRPr lang="en-US" sz="1400" dirty="0">
              <a:solidFill>
                <a:schemeClr val="bg1">
                  <a:lumMod val="10000"/>
                </a:schemeClr>
              </a:solidFill>
              <a:latin typeface="Arial"/>
              <a:cs typeface="Arial"/>
            </a:endParaRPr>
          </a:p>
          <a:p>
            <a:pPr algn="l"/>
            <a:endParaRPr lang="en-US" dirty="0">
              <a:solidFill>
                <a:schemeClr val="bg1">
                  <a:lumMod val="10000"/>
                </a:schemeClr>
              </a:solidFill>
              <a:latin typeface="Sofia Pro Medium" panose="020B0000000000000000" pitchFamily="34" charset="0"/>
            </a:endParaRPr>
          </a:p>
        </p:txBody>
      </p:sp>
    </p:spTree>
    <p:extLst>
      <p:ext uri="{BB962C8B-B14F-4D97-AF65-F5344CB8AC3E}">
        <p14:creationId xmlns:p14="http://schemas.microsoft.com/office/powerpoint/2010/main" val="2481427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B1488E-0883-3441-142B-6A2C54721B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9A6E94-5B5B-F57D-5D60-836E02662DD0}"/>
              </a:ext>
            </a:extLst>
          </p:cNvPr>
          <p:cNvSpPr>
            <a:spLocks noGrp="1"/>
          </p:cNvSpPr>
          <p:nvPr>
            <p:ph type="title"/>
          </p:nvPr>
        </p:nvSpPr>
        <p:spPr>
          <a:xfrm>
            <a:off x="381000" y="860699"/>
            <a:ext cx="11430000" cy="498598"/>
          </a:xfrm>
        </p:spPr>
        <p:txBody>
          <a:bodyPr wrap="square" anchor="b">
            <a:normAutofit/>
          </a:bodyPr>
          <a:lstStyle/>
          <a:p>
            <a:r>
              <a:rPr lang="en-US"/>
              <a:t>AI Solution</a:t>
            </a:r>
          </a:p>
        </p:txBody>
      </p:sp>
      <p:pic>
        <p:nvPicPr>
          <p:cNvPr id="3" name="Picture 2">
            <a:extLst>
              <a:ext uri="{FF2B5EF4-FFF2-40B4-BE49-F238E27FC236}">
                <a16:creationId xmlns:a16="http://schemas.microsoft.com/office/drawing/2014/main" id="{B3000785-13FE-D67A-4BE3-D96F0FA5BF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599" r="58305" b="64528"/>
          <a:stretch/>
        </p:blipFill>
        <p:spPr bwMode="auto">
          <a:xfrm>
            <a:off x="3521832" y="3275041"/>
            <a:ext cx="3084398" cy="14768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A screenshot of a computer screen&#10;&#10;AI-generated content may be incorrect.">
            <a:extLst>
              <a:ext uri="{FF2B5EF4-FFF2-40B4-BE49-F238E27FC236}">
                <a16:creationId xmlns:a16="http://schemas.microsoft.com/office/drawing/2014/main" id="{4CFBBDCC-539C-DE1E-FCE9-3943426210E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 t="52834" r="58427" b="31261"/>
          <a:stretch/>
        </p:blipFill>
        <p:spPr bwMode="auto">
          <a:xfrm>
            <a:off x="3301686" y="1979775"/>
            <a:ext cx="3430506" cy="120272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B056330E-1857-A6B4-8232-B0F293E8519F}"/>
              </a:ext>
            </a:extLst>
          </p:cNvPr>
          <p:cNvSpPr/>
          <p:nvPr/>
        </p:nvSpPr>
        <p:spPr>
          <a:xfrm>
            <a:off x="3301686" y="1827091"/>
            <a:ext cx="6503486" cy="3203816"/>
          </a:xfrm>
          <a:custGeom>
            <a:avLst/>
            <a:gdLst>
              <a:gd name="connsiteX0" fmla="*/ 0 w 6503486"/>
              <a:gd name="connsiteY0" fmla="*/ 0 h 3203816"/>
              <a:gd name="connsiteX1" fmla="*/ 585314 w 6503486"/>
              <a:gd name="connsiteY1" fmla="*/ 0 h 3203816"/>
              <a:gd name="connsiteX2" fmla="*/ 1040558 w 6503486"/>
              <a:gd name="connsiteY2" fmla="*/ 0 h 3203816"/>
              <a:gd name="connsiteX3" fmla="*/ 1820976 w 6503486"/>
              <a:gd name="connsiteY3" fmla="*/ 0 h 3203816"/>
              <a:gd name="connsiteX4" fmla="*/ 2406290 w 6503486"/>
              <a:gd name="connsiteY4" fmla="*/ 0 h 3203816"/>
              <a:gd name="connsiteX5" fmla="*/ 2991604 w 6503486"/>
              <a:gd name="connsiteY5" fmla="*/ 0 h 3203816"/>
              <a:gd name="connsiteX6" fmla="*/ 3772022 w 6503486"/>
              <a:gd name="connsiteY6" fmla="*/ 0 h 3203816"/>
              <a:gd name="connsiteX7" fmla="*/ 4292301 w 6503486"/>
              <a:gd name="connsiteY7" fmla="*/ 0 h 3203816"/>
              <a:gd name="connsiteX8" fmla="*/ 5072719 w 6503486"/>
              <a:gd name="connsiteY8" fmla="*/ 0 h 3203816"/>
              <a:gd name="connsiteX9" fmla="*/ 5853137 w 6503486"/>
              <a:gd name="connsiteY9" fmla="*/ 0 h 3203816"/>
              <a:gd name="connsiteX10" fmla="*/ 6503486 w 6503486"/>
              <a:gd name="connsiteY10" fmla="*/ 0 h 3203816"/>
              <a:gd name="connsiteX11" fmla="*/ 6503486 w 6503486"/>
              <a:gd name="connsiteY11" fmla="*/ 704840 h 3203816"/>
              <a:gd name="connsiteX12" fmla="*/ 6503486 w 6503486"/>
              <a:gd name="connsiteY12" fmla="*/ 1377641 h 3203816"/>
              <a:gd name="connsiteX13" fmla="*/ 6503486 w 6503486"/>
              <a:gd name="connsiteY13" fmla="*/ 1922290 h 3203816"/>
              <a:gd name="connsiteX14" fmla="*/ 6503486 w 6503486"/>
              <a:gd name="connsiteY14" fmla="*/ 2563053 h 3203816"/>
              <a:gd name="connsiteX15" fmla="*/ 6503486 w 6503486"/>
              <a:gd name="connsiteY15" fmla="*/ 3203816 h 3203816"/>
              <a:gd name="connsiteX16" fmla="*/ 5853137 w 6503486"/>
              <a:gd name="connsiteY16" fmla="*/ 3203816 h 3203816"/>
              <a:gd name="connsiteX17" fmla="*/ 5072719 w 6503486"/>
              <a:gd name="connsiteY17" fmla="*/ 3203816 h 3203816"/>
              <a:gd name="connsiteX18" fmla="*/ 4422370 w 6503486"/>
              <a:gd name="connsiteY18" fmla="*/ 3203816 h 3203816"/>
              <a:gd name="connsiteX19" fmla="*/ 3967126 w 6503486"/>
              <a:gd name="connsiteY19" fmla="*/ 3203816 h 3203816"/>
              <a:gd name="connsiteX20" fmla="*/ 3446848 w 6503486"/>
              <a:gd name="connsiteY20" fmla="*/ 3203816 h 3203816"/>
              <a:gd name="connsiteX21" fmla="*/ 2666429 w 6503486"/>
              <a:gd name="connsiteY21" fmla="*/ 3203816 h 3203816"/>
              <a:gd name="connsiteX22" fmla="*/ 2016081 w 6503486"/>
              <a:gd name="connsiteY22" fmla="*/ 3203816 h 3203816"/>
              <a:gd name="connsiteX23" fmla="*/ 1495802 w 6503486"/>
              <a:gd name="connsiteY23" fmla="*/ 3203816 h 3203816"/>
              <a:gd name="connsiteX24" fmla="*/ 845453 w 6503486"/>
              <a:gd name="connsiteY24" fmla="*/ 3203816 h 3203816"/>
              <a:gd name="connsiteX25" fmla="*/ 0 w 6503486"/>
              <a:gd name="connsiteY25" fmla="*/ 3203816 h 3203816"/>
              <a:gd name="connsiteX26" fmla="*/ 0 w 6503486"/>
              <a:gd name="connsiteY26" fmla="*/ 2659167 h 3203816"/>
              <a:gd name="connsiteX27" fmla="*/ 0 w 6503486"/>
              <a:gd name="connsiteY27" fmla="*/ 1986366 h 3203816"/>
              <a:gd name="connsiteX28" fmla="*/ 0 w 6503486"/>
              <a:gd name="connsiteY28" fmla="*/ 1409679 h 3203816"/>
              <a:gd name="connsiteX29" fmla="*/ 0 w 6503486"/>
              <a:gd name="connsiteY29" fmla="*/ 704840 h 3203816"/>
              <a:gd name="connsiteX30" fmla="*/ 0 w 6503486"/>
              <a:gd name="connsiteY30" fmla="*/ 0 h 3203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503486" h="3203816" extrusionOk="0">
                <a:moveTo>
                  <a:pt x="0" y="0"/>
                </a:moveTo>
                <a:cubicBezTo>
                  <a:pt x="261812" y="-14431"/>
                  <a:pt x="353306" y="-21937"/>
                  <a:pt x="585314" y="0"/>
                </a:cubicBezTo>
                <a:cubicBezTo>
                  <a:pt x="817322" y="21937"/>
                  <a:pt x="923528" y="-7787"/>
                  <a:pt x="1040558" y="0"/>
                </a:cubicBezTo>
                <a:cubicBezTo>
                  <a:pt x="1157588" y="7787"/>
                  <a:pt x="1661890" y="25058"/>
                  <a:pt x="1820976" y="0"/>
                </a:cubicBezTo>
                <a:cubicBezTo>
                  <a:pt x="1980062" y="-25058"/>
                  <a:pt x="2130279" y="7832"/>
                  <a:pt x="2406290" y="0"/>
                </a:cubicBezTo>
                <a:cubicBezTo>
                  <a:pt x="2682301" y="-7832"/>
                  <a:pt x="2814784" y="2998"/>
                  <a:pt x="2991604" y="0"/>
                </a:cubicBezTo>
                <a:cubicBezTo>
                  <a:pt x="3168424" y="-2998"/>
                  <a:pt x="3440479" y="12168"/>
                  <a:pt x="3772022" y="0"/>
                </a:cubicBezTo>
                <a:cubicBezTo>
                  <a:pt x="4103565" y="-12168"/>
                  <a:pt x="4176192" y="-17065"/>
                  <a:pt x="4292301" y="0"/>
                </a:cubicBezTo>
                <a:cubicBezTo>
                  <a:pt x="4408410" y="17065"/>
                  <a:pt x="4723881" y="13271"/>
                  <a:pt x="5072719" y="0"/>
                </a:cubicBezTo>
                <a:cubicBezTo>
                  <a:pt x="5421557" y="-13271"/>
                  <a:pt x="5686358" y="16244"/>
                  <a:pt x="5853137" y="0"/>
                </a:cubicBezTo>
                <a:cubicBezTo>
                  <a:pt x="6019916" y="-16244"/>
                  <a:pt x="6323684" y="-16480"/>
                  <a:pt x="6503486" y="0"/>
                </a:cubicBezTo>
                <a:cubicBezTo>
                  <a:pt x="6490023" y="200633"/>
                  <a:pt x="6512741" y="396976"/>
                  <a:pt x="6503486" y="704840"/>
                </a:cubicBezTo>
                <a:cubicBezTo>
                  <a:pt x="6494231" y="1012704"/>
                  <a:pt x="6472170" y="1186538"/>
                  <a:pt x="6503486" y="1377641"/>
                </a:cubicBezTo>
                <a:cubicBezTo>
                  <a:pt x="6534802" y="1568744"/>
                  <a:pt x="6514616" y="1804750"/>
                  <a:pt x="6503486" y="1922290"/>
                </a:cubicBezTo>
                <a:cubicBezTo>
                  <a:pt x="6492356" y="2039830"/>
                  <a:pt x="6511329" y="2337329"/>
                  <a:pt x="6503486" y="2563053"/>
                </a:cubicBezTo>
                <a:cubicBezTo>
                  <a:pt x="6495643" y="2788777"/>
                  <a:pt x="6503484" y="2902177"/>
                  <a:pt x="6503486" y="3203816"/>
                </a:cubicBezTo>
                <a:cubicBezTo>
                  <a:pt x="6321425" y="3214979"/>
                  <a:pt x="6040289" y="3186726"/>
                  <a:pt x="5853137" y="3203816"/>
                </a:cubicBezTo>
                <a:cubicBezTo>
                  <a:pt x="5665985" y="3220906"/>
                  <a:pt x="5351740" y="3213414"/>
                  <a:pt x="5072719" y="3203816"/>
                </a:cubicBezTo>
                <a:cubicBezTo>
                  <a:pt x="4793698" y="3194218"/>
                  <a:pt x="4730523" y="3196595"/>
                  <a:pt x="4422370" y="3203816"/>
                </a:cubicBezTo>
                <a:cubicBezTo>
                  <a:pt x="4114217" y="3211037"/>
                  <a:pt x="4072998" y="3210954"/>
                  <a:pt x="3967126" y="3203816"/>
                </a:cubicBezTo>
                <a:cubicBezTo>
                  <a:pt x="3861254" y="3196678"/>
                  <a:pt x="3697460" y="3194577"/>
                  <a:pt x="3446848" y="3203816"/>
                </a:cubicBezTo>
                <a:cubicBezTo>
                  <a:pt x="3196236" y="3213055"/>
                  <a:pt x="3013647" y="3176558"/>
                  <a:pt x="2666429" y="3203816"/>
                </a:cubicBezTo>
                <a:cubicBezTo>
                  <a:pt x="2319211" y="3231074"/>
                  <a:pt x="2254601" y="3189882"/>
                  <a:pt x="2016081" y="3203816"/>
                </a:cubicBezTo>
                <a:cubicBezTo>
                  <a:pt x="1777561" y="3217750"/>
                  <a:pt x="1687229" y="3208045"/>
                  <a:pt x="1495802" y="3203816"/>
                </a:cubicBezTo>
                <a:cubicBezTo>
                  <a:pt x="1304375" y="3199587"/>
                  <a:pt x="1054495" y="3193935"/>
                  <a:pt x="845453" y="3203816"/>
                </a:cubicBezTo>
                <a:cubicBezTo>
                  <a:pt x="636411" y="3213697"/>
                  <a:pt x="265694" y="3210439"/>
                  <a:pt x="0" y="3203816"/>
                </a:cubicBezTo>
                <a:cubicBezTo>
                  <a:pt x="27021" y="2977172"/>
                  <a:pt x="-10276" y="2871818"/>
                  <a:pt x="0" y="2659167"/>
                </a:cubicBezTo>
                <a:cubicBezTo>
                  <a:pt x="10276" y="2446516"/>
                  <a:pt x="-8919" y="2274709"/>
                  <a:pt x="0" y="1986366"/>
                </a:cubicBezTo>
                <a:cubicBezTo>
                  <a:pt x="8919" y="1698023"/>
                  <a:pt x="-24380" y="1562946"/>
                  <a:pt x="0" y="1409679"/>
                </a:cubicBezTo>
                <a:cubicBezTo>
                  <a:pt x="24380" y="1256412"/>
                  <a:pt x="-453" y="1007829"/>
                  <a:pt x="0" y="704840"/>
                </a:cubicBezTo>
                <a:cubicBezTo>
                  <a:pt x="453" y="401851"/>
                  <a:pt x="23517" y="346281"/>
                  <a:pt x="0" y="0"/>
                </a:cubicBezTo>
                <a:close/>
              </a:path>
            </a:pathLst>
          </a:custGeom>
          <a:noFill/>
          <a:ln w="19050" cmpd="dbl">
            <a:solidFill>
              <a:schemeClr val="bg1">
                <a:lumMod val="10000"/>
              </a:schemeClr>
            </a:solid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100" name="Picture 4">
            <a:extLst>
              <a:ext uri="{FF2B5EF4-FFF2-40B4-BE49-F238E27FC236}">
                <a16:creationId xmlns:a16="http://schemas.microsoft.com/office/drawing/2014/main" id="{BFE1751D-5995-A076-679B-D9F88E878E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7" t="67057" r="59067" b="7321"/>
          <a:stretch/>
        </p:blipFill>
        <p:spPr bwMode="auto">
          <a:xfrm>
            <a:off x="6826376" y="2581138"/>
            <a:ext cx="2785038" cy="175719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2A838E2-0D7D-1577-1DB9-3EB7F99708AA}"/>
              </a:ext>
            </a:extLst>
          </p:cNvPr>
          <p:cNvSpPr txBox="1"/>
          <p:nvPr/>
        </p:nvSpPr>
        <p:spPr>
          <a:xfrm>
            <a:off x="3525586" y="5323289"/>
            <a:ext cx="5949386" cy="461665"/>
          </a:xfrm>
          <a:prstGeom prst="rect">
            <a:avLst/>
          </a:prstGeom>
          <a:noFill/>
        </p:spPr>
        <p:txBody>
          <a:bodyPr wrap="none" rtlCol="0">
            <a:spAutoFit/>
          </a:bodyPr>
          <a:lstStyle/>
          <a:p>
            <a:pPr algn="l"/>
            <a:r>
              <a:rPr lang="en-US" sz="2400" b="1">
                <a:latin typeface="Sofia Pro Medium" panose="020B0000000000000000" pitchFamily="34" charset="0"/>
              </a:rPr>
              <a:t>Solution = Web Interface + Chrome Extension</a:t>
            </a:r>
          </a:p>
        </p:txBody>
      </p:sp>
      <p:sp>
        <p:nvSpPr>
          <p:cNvPr id="8" name="TextBox 7">
            <a:extLst>
              <a:ext uri="{FF2B5EF4-FFF2-40B4-BE49-F238E27FC236}">
                <a16:creationId xmlns:a16="http://schemas.microsoft.com/office/drawing/2014/main" id="{A0DF1834-F5F5-2CEB-B201-F4A16A726CBA}"/>
              </a:ext>
            </a:extLst>
          </p:cNvPr>
          <p:cNvSpPr txBox="1"/>
          <p:nvPr/>
        </p:nvSpPr>
        <p:spPr>
          <a:xfrm>
            <a:off x="255094" y="3142872"/>
            <a:ext cx="1809693" cy="523220"/>
          </a:xfrm>
          <a:prstGeom prst="rect">
            <a:avLst/>
          </a:prstGeom>
          <a:noFill/>
          <a:ln w="0">
            <a:noFill/>
          </a:ln>
        </p:spPr>
        <p:txBody>
          <a:bodyPr wrap="square" rtlCol="0">
            <a:spAutoFit/>
          </a:bodyPr>
          <a:lstStyle/>
          <a:p>
            <a:pPr algn="l"/>
            <a:r>
              <a:rPr lang="en-US" sz="2800" dirty="0">
                <a:latin typeface="Sofia Pro Medium" panose="020B0000000000000000" pitchFamily="34" charset="0"/>
              </a:rPr>
              <a:t>Features</a:t>
            </a:r>
          </a:p>
        </p:txBody>
      </p:sp>
      <p:sp>
        <p:nvSpPr>
          <p:cNvPr id="9" name="Right Arrow 8">
            <a:extLst>
              <a:ext uri="{FF2B5EF4-FFF2-40B4-BE49-F238E27FC236}">
                <a16:creationId xmlns:a16="http://schemas.microsoft.com/office/drawing/2014/main" id="{C182678E-4054-84CA-27EC-50B41244E68B}"/>
              </a:ext>
            </a:extLst>
          </p:cNvPr>
          <p:cNvSpPr/>
          <p:nvPr/>
        </p:nvSpPr>
        <p:spPr>
          <a:xfrm>
            <a:off x="1978497" y="3315146"/>
            <a:ext cx="948957" cy="197809"/>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875178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24880D-4A33-8C4F-C81F-A2B3C281BA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5DEC7-2051-790A-AD5D-F93D4CEE4B12}"/>
              </a:ext>
            </a:extLst>
          </p:cNvPr>
          <p:cNvSpPr>
            <a:spLocks noGrp="1"/>
          </p:cNvSpPr>
          <p:nvPr>
            <p:ph type="title"/>
          </p:nvPr>
        </p:nvSpPr>
        <p:spPr>
          <a:xfrm>
            <a:off x="603387" y="585137"/>
            <a:ext cx="11430000" cy="498598"/>
          </a:xfrm>
        </p:spPr>
        <p:txBody>
          <a:bodyPr/>
          <a:lstStyle/>
          <a:p>
            <a:r>
              <a:rPr lang="en-US">
                <a:latin typeface="Arial"/>
                <a:cs typeface="Arial"/>
              </a:rPr>
              <a:t>Technologies</a:t>
            </a:r>
            <a:endParaRPr lang="en-US"/>
          </a:p>
        </p:txBody>
      </p:sp>
      <p:pic>
        <p:nvPicPr>
          <p:cNvPr id="1032" name="Picture 8" descr="Python Logo - PNG and Vector - Logo ...">
            <a:extLst>
              <a:ext uri="{FF2B5EF4-FFF2-40B4-BE49-F238E27FC236}">
                <a16:creationId xmlns:a16="http://schemas.microsoft.com/office/drawing/2014/main" id="{B1EC059E-034E-2555-72C7-6B062F5767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6973" y="1915823"/>
            <a:ext cx="1066405" cy="118656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 name="Picture 2" descr="PyPDF2 — Manipulate PDF with Python ...">
            <a:extLst>
              <a:ext uri="{FF2B5EF4-FFF2-40B4-BE49-F238E27FC236}">
                <a16:creationId xmlns:a16="http://schemas.microsoft.com/office/drawing/2014/main" id="{3064843E-0381-A19B-3DD5-1D4B8969A36B}"/>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3981661" y="4522391"/>
            <a:ext cx="1841625" cy="1494150"/>
          </a:xfrm>
          <a:prstGeom prst="rect">
            <a:avLst/>
          </a:prstGeom>
        </p:spPr>
      </p:pic>
      <p:pic>
        <p:nvPicPr>
          <p:cNvPr id="10" name="Picture 9" descr="Introducing LangChain: Empowering ...">
            <a:extLst>
              <a:ext uri="{FF2B5EF4-FFF2-40B4-BE49-F238E27FC236}">
                <a16:creationId xmlns:a16="http://schemas.microsoft.com/office/drawing/2014/main" id="{679FCB62-004A-0A42-DB7F-8A70717D01A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Lst>
          </a:blip>
          <a:srcRect l="-280" t="20718" r="-363" b="16807"/>
          <a:stretch/>
        </p:blipFill>
        <p:spPr>
          <a:xfrm>
            <a:off x="943189" y="3551681"/>
            <a:ext cx="2156921" cy="1338916"/>
          </a:xfrm>
          <a:prstGeom prst="rect">
            <a:avLst/>
          </a:prstGeom>
        </p:spPr>
      </p:pic>
      <p:pic>
        <p:nvPicPr>
          <p:cNvPr id="5" name="Picture 4" descr="Introduction to JavaScript ...">
            <a:extLst>
              <a:ext uri="{FF2B5EF4-FFF2-40B4-BE49-F238E27FC236}">
                <a16:creationId xmlns:a16="http://schemas.microsoft.com/office/drawing/2014/main" id="{7CE85930-F00D-E74A-68AC-4CF178DCB7B4}"/>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Lst>
          </a:blip>
          <a:srcRect l="14954" r="22563" b="-12344"/>
          <a:stretch/>
        </p:blipFill>
        <p:spPr>
          <a:xfrm>
            <a:off x="9009544" y="2632041"/>
            <a:ext cx="1215483" cy="1222852"/>
          </a:xfrm>
          <a:prstGeom prst="rect">
            <a:avLst/>
          </a:prstGeom>
        </p:spPr>
      </p:pic>
      <p:pic>
        <p:nvPicPr>
          <p:cNvPr id="8" name="Picture 7" descr="Basic Syntax of HTML. Lets take a quick ...">
            <a:extLst>
              <a:ext uri="{FF2B5EF4-FFF2-40B4-BE49-F238E27FC236}">
                <a16:creationId xmlns:a16="http://schemas.microsoft.com/office/drawing/2014/main" id="{36199881-094D-1844-3DE1-E2FBA68496F5}"/>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r="48435" b="2023"/>
          <a:stretch/>
        </p:blipFill>
        <p:spPr>
          <a:xfrm>
            <a:off x="6888316" y="2660233"/>
            <a:ext cx="1384952" cy="1335719"/>
          </a:xfrm>
          <a:prstGeom prst="rect">
            <a:avLst/>
          </a:prstGeom>
        </p:spPr>
      </p:pic>
      <p:pic>
        <p:nvPicPr>
          <p:cNvPr id="11" name="Picture 10" descr="File:CSS3 logo and wordmark.svg ...">
            <a:extLst>
              <a:ext uri="{FF2B5EF4-FFF2-40B4-BE49-F238E27FC236}">
                <a16:creationId xmlns:a16="http://schemas.microsoft.com/office/drawing/2014/main" id="{D1232425-50A8-57AA-BE08-44E971DEC8A4}"/>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10000" b="90000" l="10000" r="90000"/>
                    </a14:imgEffect>
                  </a14:imgLayer>
                </a14:imgProps>
              </a:ext>
            </a:extLst>
          </a:blip>
          <a:stretch>
            <a:fillRect/>
          </a:stretch>
        </p:blipFill>
        <p:spPr>
          <a:xfrm>
            <a:off x="7675665" y="4707617"/>
            <a:ext cx="971481" cy="1364022"/>
          </a:xfrm>
          <a:prstGeom prst="rect">
            <a:avLst/>
          </a:prstGeom>
        </p:spPr>
      </p:pic>
      <p:pic>
        <p:nvPicPr>
          <p:cNvPr id="4" name="Picture 3" descr="GitHub - RMNCLDYO/groq-ai-toolkit: A versatile CLI and Python wrapper for  Groq AI's breakthrough LPU Inference Engine. Streamline the creation of  chatbots and generate dynamic text with speeds of up to 800 tokens/sec.">
            <a:extLst>
              <a:ext uri="{FF2B5EF4-FFF2-40B4-BE49-F238E27FC236}">
                <a16:creationId xmlns:a16="http://schemas.microsoft.com/office/drawing/2014/main" id="{7E9ECC89-F5BD-59C5-D5FA-A7593DA99BB1}"/>
              </a:ext>
            </a:extLst>
          </p:cNvPr>
          <p:cNvPicPr>
            <a:picLocks noChangeAspect="1"/>
          </p:cNvPicPr>
          <p:nvPr/>
        </p:nvPicPr>
        <p:blipFill>
          <a:blip r:embed="rId13"/>
          <a:stretch>
            <a:fillRect/>
          </a:stretch>
        </p:blipFill>
        <p:spPr>
          <a:xfrm>
            <a:off x="4927029" y="1643861"/>
            <a:ext cx="1792514" cy="603840"/>
          </a:xfrm>
          <a:prstGeom prst="rect">
            <a:avLst/>
          </a:prstGeom>
        </p:spPr>
      </p:pic>
      <p:pic>
        <p:nvPicPr>
          <p:cNvPr id="1026" name="Picture 2" descr="gradio · PyPI">
            <a:extLst>
              <a:ext uri="{FF2B5EF4-FFF2-40B4-BE49-F238E27FC236}">
                <a16:creationId xmlns:a16="http://schemas.microsoft.com/office/drawing/2014/main" id="{4A8BF4D2-53F1-DF67-3CD9-A43772F2791C}"/>
              </a:ext>
            </a:extLst>
          </p:cNvPr>
          <p:cNvPicPr>
            <a:picLocks noChangeAspect="1" noChangeArrowheads="1"/>
          </p:cNvPicPr>
          <p:nvPr/>
        </p:nvPicPr>
        <p:blipFill>
          <a:blip r:embed="rId14">
            <a:extLst>
              <a:ext uri="{BEBA8EAE-BF5A-486C-A8C5-ECC9F3942E4B}">
                <a14:imgProps xmlns:a14="http://schemas.microsoft.com/office/drawing/2010/main">
                  <a14:imgLayer r:embed="rId1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534815" y="2863023"/>
            <a:ext cx="3050173" cy="1056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1163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97329-D202-0EF5-8DE3-84EAB51B92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3445B6-6821-843F-6141-813182D8411C}"/>
              </a:ext>
            </a:extLst>
          </p:cNvPr>
          <p:cNvSpPr>
            <a:spLocks noGrp="1"/>
          </p:cNvSpPr>
          <p:nvPr>
            <p:ph type="title"/>
          </p:nvPr>
        </p:nvSpPr>
        <p:spPr>
          <a:xfrm>
            <a:off x="381000" y="652137"/>
            <a:ext cx="11430000" cy="498598"/>
          </a:xfrm>
        </p:spPr>
        <p:txBody>
          <a:bodyPr wrap="square" anchor="b">
            <a:normAutofit/>
          </a:bodyPr>
          <a:lstStyle/>
          <a:p>
            <a:r>
              <a:rPr lang="en-US">
                <a:latin typeface="Arial"/>
                <a:cs typeface="Arial"/>
              </a:rPr>
              <a:t>Project plan</a:t>
            </a:r>
            <a:endParaRPr lang="en-US">
              <a:cs typeface="Arial"/>
            </a:endParaRPr>
          </a:p>
        </p:txBody>
      </p:sp>
      <p:sp>
        <p:nvSpPr>
          <p:cNvPr id="5" name="TextBox 4">
            <a:extLst>
              <a:ext uri="{FF2B5EF4-FFF2-40B4-BE49-F238E27FC236}">
                <a16:creationId xmlns:a16="http://schemas.microsoft.com/office/drawing/2014/main" id="{A1091702-99DA-7698-4C49-0071B2044F85}"/>
              </a:ext>
            </a:extLst>
          </p:cNvPr>
          <p:cNvSpPr txBox="1"/>
          <p:nvPr/>
        </p:nvSpPr>
        <p:spPr>
          <a:xfrm>
            <a:off x="3048000" y="3244334"/>
            <a:ext cx="6096000" cy="369332"/>
          </a:xfrm>
          <a:prstGeom prst="rect">
            <a:avLst/>
          </a:prstGeom>
          <a:noFill/>
        </p:spPr>
        <p:txBody>
          <a:bodyPr wrap="square">
            <a:spAutoFit/>
          </a:bodyPr>
          <a:lstStyle/>
          <a:p>
            <a:endParaRPr lang="en-US"/>
          </a:p>
        </p:txBody>
      </p:sp>
      <p:pic>
        <p:nvPicPr>
          <p:cNvPr id="6" name="Picture 5">
            <a:extLst>
              <a:ext uri="{FF2B5EF4-FFF2-40B4-BE49-F238E27FC236}">
                <a16:creationId xmlns:a16="http://schemas.microsoft.com/office/drawing/2014/main" id="{F8FC0782-9749-91D9-5521-54FCC8281447}"/>
              </a:ext>
            </a:extLst>
          </p:cNvPr>
          <p:cNvPicPr>
            <a:picLocks noChangeAspect="1"/>
          </p:cNvPicPr>
          <p:nvPr/>
        </p:nvPicPr>
        <p:blipFill>
          <a:blip r:embed="rId2"/>
          <a:srcRect t="19150" r="1207"/>
          <a:stretch/>
        </p:blipFill>
        <p:spPr>
          <a:xfrm>
            <a:off x="1761893" y="1652379"/>
            <a:ext cx="7948072" cy="4465779"/>
          </a:xfrm>
          <a:prstGeom prst="rect">
            <a:avLst/>
          </a:prstGeom>
        </p:spPr>
      </p:pic>
    </p:spTree>
    <p:extLst>
      <p:ext uri="{BB962C8B-B14F-4D97-AF65-F5344CB8AC3E}">
        <p14:creationId xmlns:p14="http://schemas.microsoft.com/office/powerpoint/2010/main" val="34328976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0712D-C690-2B9C-FC62-9831DD4133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DE756A-8DCA-9DCF-C544-74265A0176A6}"/>
              </a:ext>
            </a:extLst>
          </p:cNvPr>
          <p:cNvSpPr>
            <a:spLocks noGrp="1"/>
          </p:cNvSpPr>
          <p:nvPr>
            <p:ph type="title"/>
          </p:nvPr>
        </p:nvSpPr>
        <p:spPr>
          <a:xfrm>
            <a:off x="381000" y="508887"/>
            <a:ext cx="11430000" cy="498598"/>
          </a:xfrm>
        </p:spPr>
        <p:txBody>
          <a:bodyPr wrap="square" anchor="b">
            <a:normAutofit/>
          </a:bodyPr>
          <a:lstStyle/>
          <a:p>
            <a:r>
              <a:rPr lang="en-US">
                <a:latin typeface="Arial"/>
                <a:cs typeface="Arial"/>
              </a:rPr>
              <a:t>Roles and Responsibilities</a:t>
            </a:r>
            <a:endParaRPr lang="en-US"/>
          </a:p>
        </p:txBody>
      </p:sp>
      <p:sp>
        <p:nvSpPr>
          <p:cNvPr id="5" name="TextBox 4">
            <a:extLst>
              <a:ext uri="{FF2B5EF4-FFF2-40B4-BE49-F238E27FC236}">
                <a16:creationId xmlns:a16="http://schemas.microsoft.com/office/drawing/2014/main" id="{1B22FA72-0B93-4F6D-B5F5-5EECF0A9CF88}"/>
              </a:ext>
            </a:extLst>
          </p:cNvPr>
          <p:cNvSpPr txBox="1"/>
          <p:nvPr/>
        </p:nvSpPr>
        <p:spPr>
          <a:xfrm>
            <a:off x="3048000" y="3244334"/>
            <a:ext cx="6096000" cy="369332"/>
          </a:xfrm>
          <a:prstGeom prst="rect">
            <a:avLst/>
          </a:prstGeom>
          <a:noFill/>
        </p:spPr>
        <p:txBody>
          <a:bodyPr wrap="square">
            <a:spAutoFit/>
          </a:bodyPr>
          <a:lstStyle/>
          <a:p>
            <a:endParaRPr lang="en-US"/>
          </a:p>
        </p:txBody>
      </p:sp>
      <p:sp>
        <p:nvSpPr>
          <p:cNvPr id="6" name="TextBox 5">
            <a:extLst>
              <a:ext uri="{FF2B5EF4-FFF2-40B4-BE49-F238E27FC236}">
                <a16:creationId xmlns:a16="http://schemas.microsoft.com/office/drawing/2014/main" id="{7CB3CF0D-61C2-CD4A-BCAD-2F124E35D8E0}"/>
              </a:ext>
            </a:extLst>
          </p:cNvPr>
          <p:cNvSpPr txBox="1"/>
          <p:nvPr/>
        </p:nvSpPr>
        <p:spPr>
          <a:xfrm>
            <a:off x="622853" y="1683026"/>
            <a:ext cx="9535908" cy="4247317"/>
          </a:xfrm>
          <a:prstGeom prst="rect">
            <a:avLst/>
          </a:prstGeom>
          <a:noFill/>
        </p:spPr>
        <p:txBody>
          <a:bodyPr wrap="square" rtlCol="0">
            <a:spAutoFit/>
          </a:bodyPr>
          <a:lstStyle/>
          <a:p>
            <a:pPr algn="l"/>
            <a:r>
              <a:rPr lang="en-US" dirty="0">
                <a:solidFill>
                  <a:schemeClr val="tx2"/>
                </a:solidFill>
                <a:latin typeface="Sofia Pro Medium" panose="020B0000000000000000" pitchFamily="34" charset="0"/>
              </a:rPr>
              <a:t>1) Mahitha Borra</a:t>
            </a:r>
          </a:p>
          <a:p>
            <a:pPr algn="l"/>
            <a:endParaRPr lang="en-US" dirty="0">
              <a:latin typeface="Sofia Pro Medium" panose="020B0000000000000000" pitchFamily="34" charset="0"/>
            </a:endParaRPr>
          </a:p>
          <a:p>
            <a:r>
              <a:rPr lang="en-US" dirty="0"/>
              <a:t>Design and implement chrome extension for simple explanation of text based on user selection.</a:t>
            </a:r>
          </a:p>
          <a:p>
            <a:endParaRPr lang="en-US" dirty="0">
              <a:latin typeface="Sofia Pro Medium" panose="020B0000000000000000" pitchFamily="34" charset="0"/>
            </a:endParaRPr>
          </a:p>
          <a:p>
            <a:pPr algn="l"/>
            <a:r>
              <a:rPr lang="en-US" dirty="0">
                <a:solidFill>
                  <a:schemeClr val="tx2"/>
                </a:solidFill>
                <a:latin typeface="Sofia Pro Medium" panose="020B0000000000000000" pitchFamily="34" charset="0"/>
              </a:rPr>
              <a:t>2) Pancham Desai</a:t>
            </a:r>
          </a:p>
          <a:p>
            <a:pPr algn="l"/>
            <a:endParaRPr lang="en-US" dirty="0">
              <a:latin typeface="Sofia Pro Medium" panose="020B0000000000000000" pitchFamily="34" charset="0"/>
            </a:endParaRPr>
          </a:p>
          <a:p>
            <a:pPr algn="l"/>
            <a:r>
              <a:rPr lang="en-US" dirty="0"/>
              <a:t>Design web UI, Build and fine-tune the core question-answering system using LLMs based on the context</a:t>
            </a:r>
            <a:endParaRPr lang="en-US" dirty="0">
              <a:latin typeface="Sofia Pro Medium" panose="020B0000000000000000" pitchFamily="34" charset="0"/>
            </a:endParaRPr>
          </a:p>
          <a:p>
            <a:pPr algn="l"/>
            <a:endParaRPr lang="en-US" dirty="0">
              <a:latin typeface="Sofia Pro Medium" panose="020B0000000000000000" pitchFamily="34" charset="0"/>
            </a:endParaRPr>
          </a:p>
          <a:p>
            <a:pPr algn="l"/>
            <a:r>
              <a:rPr lang="en-US" dirty="0">
                <a:solidFill>
                  <a:schemeClr val="tx2"/>
                </a:solidFill>
                <a:latin typeface="Sofia Pro Medium" panose="020B0000000000000000" pitchFamily="34" charset="0"/>
              </a:rPr>
              <a:t>3) </a:t>
            </a:r>
            <a:r>
              <a:rPr lang="en-US" dirty="0" err="1">
                <a:solidFill>
                  <a:schemeClr val="tx2"/>
                </a:solidFill>
                <a:latin typeface="Sofia Pro Medium" panose="020B0000000000000000" pitchFamily="34" charset="0"/>
              </a:rPr>
              <a:t>Ruudra</a:t>
            </a:r>
            <a:r>
              <a:rPr lang="en-US" dirty="0">
                <a:solidFill>
                  <a:schemeClr val="tx2"/>
                </a:solidFill>
                <a:latin typeface="Sofia Pro Medium" panose="020B0000000000000000" pitchFamily="34" charset="0"/>
              </a:rPr>
              <a:t> Patel</a:t>
            </a:r>
          </a:p>
          <a:p>
            <a:pPr algn="l"/>
            <a:endParaRPr lang="en-US" dirty="0">
              <a:latin typeface="Sofia Pro Medium" panose="020B0000000000000000" pitchFamily="34" charset="0"/>
            </a:endParaRPr>
          </a:p>
          <a:p>
            <a:pPr algn="l"/>
            <a:r>
              <a:rPr lang="en-US" dirty="0"/>
              <a:t>Develop a summarization module capable of distilling complex academic papers into clear, concise summaries.</a:t>
            </a:r>
            <a:endParaRPr lang="en-US" dirty="0">
              <a:latin typeface="Sofia Pro Medium" panose="020B0000000000000000" pitchFamily="34" charset="0"/>
            </a:endParaRPr>
          </a:p>
          <a:p>
            <a:pPr algn="l"/>
            <a:endParaRPr lang="en-US" dirty="0">
              <a:latin typeface="Sofia Pro Medium" panose="020B0000000000000000" pitchFamily="34" charset="0"/>
            </a:endParaRPr>
          </a:p>
        </p:txBody>
      </p:sp>
    </p:spTree>
    <p:extLst>
      <p:ext uri="{BB962C8B-B14F-4D97-AF65-F5344CB8AC3E}">
        <p14:creationId xmlns:p14="http://schemas.microsoft.com/office/powerpoint/2010/main" val="3053754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C3AFA-92C2-67FC-6A2C-071CB7B5831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20ACA83-E190-D7A6-52EF-BD6585E28285}"/>
              </a:ext>
            </a:extLst>
          </p:cNvPr>
          <p:cNvSpPr>
            <a:spLocks noGrp="1"/>
          </p:cNvSpPr>
          <p:nvPr>
            <p:ph type="title"/>
          </p:nvPr>
        </p:nvSpPr>
        <p:spPr>
          <a:xfrm>
            <a:off x="4017818" y="3059130"/>
            <a:ext cx="4156364" cy="740844"/>
          </a:xfrm>
        </p:spPr>
        <p:txBody>
          <a:bodyPr/>
          <a:lstStyle/>
          <a:p>
            <a:r>
              <a:rPr lang="en-US"/>
              <a:t>Thank you</a:t>
            </a:r>
          </a:p>
        </p:txBody>
      </p:sp>
    </p:spTree>
    <p:extLst>
      <p:ext uri="{BB962C8B-B14F-4D97-AF65-F5344CB8AC3E}">
        <p14:creationId xmlns:p14="http://schemas.microsoft.com/office/powerpoint/2010/main" val="1016618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AT008_Robinson_PPT_template_20160817_1e">
  <a:themeElements>
    <a:clrScheme name="Robinson Office Colors">
      <a:dk1>
        <a:srgbClr val="404041"/>
      </a:dk1>
      <a:lt1>
        <a:srgbClr val="EDEEEF"/>
      </a:lt1>
      <a:dk2>
        <a:srgbClr val="0039A6"/>
      </a:dk2>
      <a:lt2>
        <a:srgbClr val="A4A9AD"/>
      </a:lt2>
      <a:accent1>
        <a:srgbClr val="0039A6"/>
      </a:accent1>
      <a:accent2>
        <a:srgbClr val="C60C30"/>
      </a:accent2>
      <a:accent3>
        <a:srgbClr val="006F42"/>
      </a:accent3>
      <a:accent4>
        <a:srgbClr val="FFC843"/>
      </a:accent4>
      <a:accent5>
        <a:srgbClr val="61B4E4"/>
      </a:accent5>
      <a:accent6>
        <a:srgbClr val="EF7622"/>
      </a:accent6>
      <a:hlink>
        <a:srgbClr val="0563C1"/>
      </a:hlink>
      <a:folHlink>
        <a:srgbClr val="4F545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dirty="0" smtClean="0">
            <a:latin typeface="Sofia Pro Medium" panose="020B0000000000000000" pitchFamily="34" charset="0"/>
          </a:defRPr>
        </a:defPPr>
      </a:lstStyle>
    </a:txDef>
  </a:objectDefaults>
  <a:extraClrSchemeLst/>
  <a:extLst>
    <a:ext uri="{05A4C25C-085E-4340-85A3-A5531E510DB2}">
      <thm15:themeFamily xmlns:thm15="http://schemas.microsoft.com/office/thememl/2012/main" name="Robinson_PPT_template_16x9_CE_3" id="{7E7BB4D5-A6CF-D840-B64A-1A7149FE5A55}" vid="{43DDED81-B479-0843-AF32-54DCDA12F509}"/>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217</Words>
  <Application>Microsoft Macintosh PowerPoint</Application>
  <PresentationFormat>Widescreen</PresentationFormat>
  <Paragraphs>37</Paragraphs>
  <Slides>8</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8</vt:i4>
      </vt:variant>
    </vt:vector>
  </HeadingPairs>
  <TitlesOfParts>
    <vt:vector size="15" baseType="lpstr">
      <vt:lpstr>Aptos</vt:lpstr>
      <vt:lpstr>Aptos Display</vt:lpstr>
      <vt:lpstr>Arial</vt:lpstr>
      <vt:lpstr>Palatino</vt:lpstr>
      <vt:lpstr>Sofia Pro Medium</vt:lpstr>
      <vt:lpstr>Office Theme</vt:lpstr>
      <vt:lpstr>MAT008_Robinson_PPT_template_20160817_1e</vt:lpstr>
      <vt:lpstr>Paperly - Research paper assistant</vt:lpstr>
      <vt:lpstr>Team Members</vt:lpstr>
      <vt:lpstr>Problem / Use-case</vt:lpstr>
      <vt:lpstr>AI Solution</vt:lpstr>
      <vt:lpstr>Technologies</vt:lpstr>
      <vt:lpstr>Project plan</vt:lpstr>
      <vt:lpstr>Roles and Responsibilities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Mahitha Borra</dc:creator>
  <cp:lastModifiedBy>Mahitha Borra</cp:lastModifiedBy>
  <cp:revision>1</cp:revision>
  <dcterms:created xsi:type="dcterms:W3CDTF">2025-03-02T21:23:20Z</dcterms:created>
  <dcterms:modified xsi:type="dcterms:W3CDTF">2025-03-31T21:46:51Z</dcterms:modified>
</cp:coreProperties>
</file>